
<file path=[Content_Types].xml><?xml version="1.0" encoding="utf-8"?>
<Types xmlns="http://schemas.openxmlformats.org/package/2006/content-types">
  <Default Extension="vml" ContentType="application/vnd.openxmlformats-officedocument.vmlDrawing"/>
  <Default Extension="xls" ContentType="application/vnd.ms-excel"/>
  <Default Extension="bin" ContentType="application/vnd.openxmlformats-officedocument.oleObject"/>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2" r:id="rId4"/>
  </p:sldMasterIdLst>
  <p:notesMasterIdLst>
    <p:notesMasterId r:id="rId6"/>
  </p:notesMasterIdLst>
  <p:sldIdLst>
    <p:sldId id="256" r:id="rId5"/>
  </p:sldIdLst>
  <p:sldSz cx="21386800" cy="30279975"/>
  <p:notesSz cx="6858000" cy="9144000"/>
  <p:defaultTextStyle>
    <a:defPPr>
      <a:defRPr lang="en-US"/>
    </a:defPPr>
    <a:lvl1pPr marL="0" lvl="0" indent="0" algn="l" defTabSz="914400" rtl="0" eaLnBrk="1" fontAlgn="base" latinLnBrk="0" hangingPunct="1">
      <a:lnSpc>
        <a:spcPct val="100000"/>
      </a:lnSpc>
      <a:spcBef>
        <a:spcPct val="0"/>
      </a:spcBef>
      <a:spcAft>
        <a:spcPct val="0"/>
      </a:spcAft>
      <a:buNone/>
      <a:defRPr sz="1700" b="0" i="0" u="none" kern="1200" baseline="0">
        <a:solidFill>
          <a:schemeClr val="tx1"/>
        </a:solidFill>
        <a:latin typeface="Arial Narrow" panose="020B0606020202030204" pitchFamily="34" charset="0"/>
        <a:ea typeface="MS PGothic" panose="020B0600070205080204" pitchFamily="34" charset="-128"/>
        <a:cs typeface="+mn-cs"/>
      </a:defRPr>
    </a:lvl1pPr>
    <a:lvl2pPr marL="322580" lvl="1" indent="134620" algn="l" defTabSz="914400" rtl="0" eaLnBrk="1" fontAlgn="base" latinLnBrk="0" hangingPunct="1">
      <a:lnSpc>
        <a:spcPct val="100000"/>
      </a:lnSpc>
      <a:spcBef>
        <a:spcPct val="0"/>
      </a:spcBef>
      <a:spcAft>
        <a:spcPct val="0"/>
      </a:spcAft>
      <a:buNone/>
      <a:defRPr sz="1700" b="0" i="0" u="none" kern="1200" baseline="0">
        <a:solidFill>
          <a:schemeClr val="tx1"/>
        </a:solidFill>
        <a:latin typeface="Arial Narrow" panose="020B0606020202030204" pitchFamily="34" charset="0"/>
        <a:ea typeface="MS PGothic" panose="020B0600070205080204" pitchFamily="34" charset="-128"/>
        <a:cs typeface="+mn-cs"/>
      </a:defRPr>
    </a:lvl2pPr>
    <a:lvl3pPr marL="646430" lvl="2" indent="267970" algn="l" defTabSz="914400" rtl="0" eaLnBrk="1" fontAlgn="base" latinLnBrk="0" hangingPunct="1">
      <a:lnSpc>
        <a:spcPct val="100000"/>
      </a:lnSpc>
      <a:spcBef>
        <a:spcPct val="0"/>
      </a:spcBef>
      <a:spcAft>
        <a:spcPct val="0"/>
      </a:spcAft>
      <a:buNone/>
      <a:defRPr sz="1700" b="0" i="0" u="none" kern="1200" baseline="0">
        <a:solidFill>
          <a:schemeClr val="tx1"/>
        </a:solidFill>
        <a:latin typeface="Arial Narrow" panose="020B0606020202030204" pitchFamily="34" charset="0"/>
        <a:ea typeface="MS PGothic" panose="020B0600070205080204" pitchFamily="34" charset="-128"/>
        <a:cs typeface="+mn-cs"/>
      </a:defRPr>
    </a:lvl3pPr>
    <a:lvl4pPr marL="968375" lvl="3" indent="403225" algn="l" defTabSz="914400" rtl="0" eaLnBrk="1" fontAlgn="base" latinLnBrk="0" hangingPunct="1">
      <a:lnSpc>
        <a:spcPct val="100000"/>
      </a:lnSpc>
      <a:spcBef>
        <a:spcPct val="0"/>
      </a:spcBef>
      <a:spcAft>
        <a:spcPct val="0"/>
      </a:spcAft>
      <a:buNone/>
      <a:defRPr sz="1700" b="0" i="0" u="none" kern="1200" baseline="0">
        <a:solidFill>
          <a:schemeClr val="tx1"/>
        </a:solidFill>
        <a:latin typeface="Arial Narrow" panose="020B0606020202030204" pitchFamily="34" charset="0"/>
        <a:ea typeface="MS PGothic" panose="020B0600070205080204" pitchFamily="34" charset="-128"/>
        <a:cs typeface="+mn-cs"/>
      </a:defRPr>
    </a:lvl4pPr>
    <a:lvl5pPr marL="1292225" lvl="4" indent="536575" algn="l" defTabSz="914400" rtl="0" eaLnBrk="1" fontAlgn="base" latinLnBrk="0" hangingPunct="1">
      <a:lnSpc>
        <a:spcPct val="100000"/>
      </a:lnSpc>
      <a:spcBef>
        <a:spcPct val="0"/>
      </a:spcBef>
      <a:spcAft>
        <a:spcPct val="0"/>
      </a:spcAft>
      <a:buNone/>
      <a:defRPr sz="1700" b="0" i="0" u="none" kern="1200" baseline="0">
        <a:solidFill>
          <a:schemeClr val="tx1"/>
        </a:solidFill>
        <a:latin typeface="Arial Narrow" panose="020B0606020202030204" pitchFamily="34" charset="0"/>
        <a:ea typeface="MS PGothic" panose="020B0600070205080204" pitchFamily="34" charset="-128"/>
        <a:cs typeface="+mn-cs"/>
      </a:defRPr>
    </a:lvl5pPr>
    <a:lvl6pPr marL="2286000" lvl="5" indent="536575" algn="l" defTabSz="914400" rtl="0" eaLnBrk="1" fontAlgn="base" latinLnBrk="0" hangingPunct="1">
      <a:lnSpc>
        <a:spcPct val="100000"/>
      </a:lnSpc>
      <a:spcBef>
        <a:spcPct val="0"/>
      </a:spcBef>
      <a:spcAft>
        <a:spcPct val="0"/>
      </a:spcAft>
      <a:buNone/>
      <a:defRPr sz="1700" b="0" i="0" u="none" kern="1200" baseline="0">
        <a:solidFill>
          <a:schemeClr val="tx1"/>
        </a:solidFill>
        <a:latin typeface="Arial Narrow" panose="020B0606020202030204" pitchFamily="34" charset="0"/>
        <a:ea typeface="MS PGothic" panose="020B0600070205080204" pitchFamily="34" charset="-128"/>
        <a:cs typeface="+mn-cs"/>
      </a:defRPr>
    </a:lvl6pPr>
    <a:lvl7pPr marL="2743200" lvl="6" indent="536575" algn="l" defTabSz="914400" rtl="0" eaLnBrk="1" fontAlgn="base" latinLnBrk="0" hangingPunct="1">
      <a:lnSpc>
        <a:spcPct val="100000"/>
      </a:lnSpc>
      <a:spcBef>
        <a:spcPct val="0"/>
      </a:spcBef>
      <a:spcAft>
        <a:spcPct val="0"/>
      </a:spcAft>
      <a:buNone/>
      <a:defRPr sz="1700" b="0" i="0" u="none" kern="1200" baseline="0">
        <a:solidFill>
          <a:schemeClr val="tx1"/>
        </a:solidFill>
        <a:latin typeface="Arial Narrow" panose="020B0606020202030204" pitchFamily="34" charset="0"/>
        <a:ea typeface="MS PGothic" panose="020B0600070205080204" pitchFamily="34" charset="-128"/>
        <a:cs typeface="+mn-cs"/>
      </a:defRPr>
    </a:lvl7pPr>
    <a:lvl8pPr marL="3200400" lvl="7" indent="536575" algn="l" defTabSz="914400" rtl="0" eaLnBrk="1" fontAlgn="base" latinLnBrk="0" hangingPunct="1">
      <a:lnSpc>
        <a:spcPct val="100000"/>
      </a:lnSpc>
      <a:spcBef>
        <a:spcPct val="0"/>
      </a:spcBef>
      <a:spcAft>
        <a:spcPct val="0"/>
      </a:spcAft>
      <a:buNone/>
      <a:defRPr sz="1700" b="0" i="0" u="none" kern="1200" baseline="0">
        <a:solidFill>
          <a:schemeClr val="tx1"/>
        </a:solidFill>
        <a:latin typeface="Arial Narrow" panose="020B0606020202030204" pitchFamily="34" charset="0"/>
        <a:ea typeface="MS PGothic" panose="020B0600070205080204" pitchFamily="34" charset="-128"/>
        <a:cs typeface="+mn-cs"/>
      </a:defRPr>
    </a:lvl8pPr>
    <a:lvl9pPr marL="3657600" lvl="8" indent="536575" algn="l" defTabSz="914400" rtl="0" eaLnBrk="1" fontAlgn="base" latinLnBrk="0" hangingPunct="1">
      <a:lnSpc>
        <a:spcPct val="100000"/>
      </a:lnSpc>
      <a:spcBef>
        <a:spcPct val="0"/>
      </a:spcBef>
      <a:spcAft>
        <a:spcPct val="0"/>
      </a:spcAft>
      <a:buNone/>
      <a:defRPr sz="1700" b="0" i="0" u="none" kern="1200" baseline="0">
        <a:solidFill>
          <a:schemeClr val="tx1"/>
        </a:solidFill>
        <a:latin typeface="Arial Narrow" panose="020B0606020202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858" userDrawn="1">
          <p15:clr>
            <a:srgbClr val="A4A3A4"/>
          </p15:clr>
        </p15:guide>
        <p15:guide id="2" orient="horz" pos="17210" userDrawn="1">
          <p15:clr>
            <a:srgbClr val="A4A3A4"/>
          </p15:clr>
        </p15:guide>
        <p15:guide id="3" pos="-931" userDrawn="1">
          <p15:clr>
            <a:srgbClr val="A4A3A4"/>
          </p15:clr>
        </p15:guide>
        <p15:guide id="4" pos="4000" userDrawn="1">
          <p15:clr>
            <a:srgbClr val="A4A3A4"/>
          </p15:clr>
        </p15:guide>
        <p15:guide id="5" pos="4258" userDrawn="1">
          <p15:clr>
            <a:srgbClr val="A4A3A4"/>
          </p15:clr>
        </p15:guide>
        <p15:guide id="6" pos="14378" userDrawn="1">
          <p15:clr>
            <a:srgbClr val="A4A3A4"/>
          </p15:clr>
        </p15:guide>
        <p15:guide id="7" pos="9189" userDrawn="1">
          <p15:clr>
            <a:srgbClr val="A4A3A4"/>
          </p15:clr>
        </p15:guide>
        <p15:guide id="8" pos="944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993300"/>
    <a:srgbClr val="F4F1E9"/>
    <a:srgbClr val="FFFFFF"/>
    <a:srgbClr val="1BADCF"/>
    <a:srgbClr val="3399FF"/>
    <a:srgbClr val="0066FF"/>
    <a:srgbClr val="FF9900"/>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1"/>
    <p:restoredTop sz="94712"/>
  </p:normalViewPr>
  <p:slideViewPr>
    <p:cSldViewPr snapToGrid="0" snapToObjects="1" showGuides="1">
      <p:cViewPr>
        <p:scale>
          <a:sx n="44" d="100"/>
          <a:sy n="44" d="100"/>
        </p:scale>
        <p:origin x="-414" y="-120"/>
      </p:cViewPr>
      <p:guideLst>
        <p:guide orient="horz" pos="3858"/>
        <p:guide orient="horz" pos="17210"/>
        <p:guide pos="-931"/>
        <p:guide pos="4000"/>
        <p:guide pos="4258"/>
        <p:guide pos="14378"/>
        <p:guide pos="9189"/>
        <p:guide pos="9447"/>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tableStyles" Target="tableStyles.xml"/><Relationship Id="rId8" Type="http://schemas.openxmlformats.org/officeDocument/2006/relationships/viewProps" Target="viewProps.xml"/><Relationship Id="rId7" Type="http://schemas.openxmlformats.org/officeDocument/2006/relationships/presProps" Target="presProps.xml"/><Relationship Id="rId6" Type="http://schemas.openxmlformats.org/officeDocument/2006/relationships/notesMaster" Target="notesMasters/notesMaster1.xml"/><Relationship Id="rId5" Type="http://schemas.openxmlformats.org/officeDocument/2006/relationships/slide" Target="slides/slide1.xml"/><Relationship Id="rId4" Type="http://schemas.openxmlformats.org/officeDocument/2006/relationships/slideMaster" Target="slideMasters/slideMaster3.xml"/><Relationship Id="rId3" Type="http://schemas.openxmlformats.org/officeDocument/2006/relationships/slideMaster" Target="slideMasters/slideMaster2.xml"/><Relationship Id="rId2" Type="http://schemas.openxmlformats.org/officeDocument/2006/relationships/theme" Target="theme/theme1.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4" Type="http://schemas.openxmlformats.org/officeDocument/2006/relationships/image" Target="../media/image9.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50530"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a:defRPr sz="12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1200" b="0" i="0" u="none" strike="noStrike" kern="1200" cap="none" spc="0" normalizeH="0" baseline="0" noProof="0" smtClean="0">
              <a:ln>
                <a:noFill/>
              </a:ln>
              <a:solidFill>
                <a:schemeClr val="tx1"/>
              </a:solidFill>
              <a:effectLst/>
              <a:uLnTx/>
              <a:uFillTx/>
              <a:latin typeface="Arial" panose="020B0604020202020204" pitchFamily="34" charset="0"/>
              <a:ea typeface="MS PGothic" panose="020B0600070205080204" pitchFamily="34" charset="-128"/>
              <a:cs typeface="+mn-cs"/>
            </a:endParaRPr>
          </a:p>
        </p:txBody>
      </p:sp>
      <p:sp>
        <p:nvSpPr>
          <p:cNvPr id="150531" name="Rectangle 3"/>
          <p:cNvSpPr>
            <a:spLocks noGrp="1" noChangeArrowheads="1"/>
          </p:cNvSpPr>
          <p:nvPr>
            <p:ph type="dt" idx="1"/>
          </p:nvPr>
        </p:nvSpPr>
        <p:spPr bwMode="auto">
          <a:xfrm>
            <a:off x="3884613" y="0"/>
            <a:ext cx="2971800" cy="457200"/>
          </a:xfrm>
          <a:prstGeom prst="rect">
            <a:avLst/>
          </a:prstGeom>
          <a:noFill/>
          <a:ln w="9525">
            <a:noFill/>
            <a:miter lim="800000"/>
          </a:ln>
          <a:effectLst/>
        </p:spPr>
        <p:txBody>
          <a:bodyPr vert="horz" wrap="square" lIns="91440" tIns="45720" rIns="91440" bIns="45720" numCol="1" anchor="t" anchorCtr="0" compatLnSpc="1"/>
          <a:lstStyle>
            <a:lvl1pPr algn="r">
              <a:defRPr sz="1200">
                <a:latin typeface="Arial" panose="020B060402020202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zh-CN" altLang="zh-CN" sz="1200" b="0" i="0" u="none" strike="noStrike" kern="1200" cap="none" spc="0" normalizeH="0" baseline="0" noProof="0" smtClean="0">
              <a:ln>
                <a:noFill/>
              </a:ln>
              <a:solidFill>
                <a:schemeClr val="tx1"/>
              </a:solidFill>
              <a:effectLst/>
              <a:uLnTx/>
              <a:uFillTx/>
              <a:latin typeface="Arial" panose="020B0604020202020204" pitchFamily="34" charset="0"/>
              <a:ea typeface="MS PGothic" panose="020B0600070205080204" pitchFamily="34" charset="-128"/>
              <a:cs typeface="+mn-cs"/>
            </a:endParaRPr>
          </a:p>
        </p:txBody>
      </p:sp>
      <p:sp>
        <p:nvSpPr>
          <p:cNvPr id="5124" name="Rectangle 4"/>
          <p:cNvSpPr>
            <a:spLocks noGrp="1" noRot="1" noChangeAspect="1" noTextEdit="1"/>
          </p:cNvSpPr>
          <p:nvPr>
            <p:ph type="sldImg" idx="2"/>
          </p:nvPr>
        </p:nvSpPr>
        <p:spPr>
          <a:xfrm>
            <a:off x="2217738" y="685800"/>
            <a:ext cx="2422525" cy="3429000"/>
          </a:xfrm>
          <a:prstGeom prst="rect">
            <a:avLst/>
          </a:prstGeom>
          <a:noFill/>
          <a:ln w="9525" cap="flat" cmpd="sng">
            <a:solidFill>
              <a:srgbClr val="000000"/>
            </a:solidFill>
            <a:prstDash val="solid"/>
            <a:miter/>
            <a:headEnd type="none" w="med" len="med"/>
            <a:tailEnd type="none" w="med" len="med"/>
          </a:ln>
        </p:spPr>
      </p:sp>
      <p:sp>
        <p:nvSpPr>
          <p:cNvPr id="150533" name="Rectangle 5"/>
          <p:cNvSpPr>
            <a:spLocks noGrp="1" noChangeArrowheads="1"/>
          </p:cNvSpPr>
          <p:nvPr>
            <p:ph type="body" sz="quarter" idx="3"/>
          </p:nvPr>
        </p:nvSpPr>
        <p:spPr bwMode="auto">
          <a:xfrm>
            <a:off x="685800" y="4343400"/>
            <a:ext cx="5486400" cy="4114800"/>
          </a:xfrm>
          <a:prstGeom prst="rect">
            <a:avLst/>
          </a:prstGeom>
          <a:noFill/>
          <a:ln w="9525">
            <a:noFill/>
            <a:miter lim="800000"/>
          </a:ln>
          <a:effec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en-US" sz="800" b="0" i="0" u="none" strike="noStrike" kern="1200" cap="none" spc="0" normalizeH="0" baseline="0" noProof="0">
                <a:ln>
                  <a:noFill/>
                </a:ln>
                <a:solidFill>
                  <a:schemeClr val="tx1"/>
                </a:solidFill>
                <a:effectLst/>
                <a:uLnTx/>
                <a:uFillTx/>
                <a:latin typeface="Arial" panose="020B0604020202020204" pitchFamily="34" charset="0"/>
                <a:ea typeface="MS PGothic" panose="020B0600070205080204" pitchFamily="34" charset="-128"/>
                <a:cs typeface="MS PGothic" panose="020B0600070205080204" pitchFamily="34" charset="-128"/>
              </a:rPr>
              <a:t>Click to edit Master text styles</a:t>
            </a:r>
            <a:endParaRPr kumimoji="0" lang="en-US" sz="800" b="0" i="0" u="none" strike="noStrike" kern="1200" cap="none" spc="0" normalizeH="0" baseline="0" noProof="0">
              <a:ln>
                <a:noFill/>
              </a:ln>
              <a:solidFill>
                <a:schemeClr val="tx1"/>
              </a:solidFill>
              <a:effectLst/>
              <a:uLnTx/>
              <a:uFillTx/>
              <a:latin typeface="Arial" panose="020B0604020202020204" pitchFamily="34" charset="0"/>
              <a:ea typeface="MS PGothic" panose="020B0600070205080204" pitchFamily="34" charset="-128"/>
              <a:cs typeface="MS PGothic" panose="020B0600070205080204" pitchFamily="34" charset="-128"/>
            </a:endParaRPr>
          </a:p>
          <a:p>
            <a:pPr marL="322580" marR="0" lvl="1" indent="0" algn="l" defTabSz="914400" rtl="0" eaLnBrk="0" fontAlgn="base" latinLnBrk="0" hangingPunct="0">
              <a:lnSpc>
                <a:spcPct val="100000"/>
              </a:lnSpc>
              <a:spcBef>
                <a:spcPct val="30000"/>
              </a:spcBef>
              <a:spcAft>
                <a:spcPct val="0"/>
              </a:spcAft>
              <a:buClrTx/>
              <a:buSzTx/>
              <a:buFontTx/>
              <a:buNone/>
              <a:defRPr/>
            </a:pPr>
            <a:r>
              <a:rPr kumimoji="0" lang="en-US" sz="800" b="0" i="0" u="none" strike="noStrike" kern="1200" cap="none" spc="0" normalizeH="0" baseline="0" noProof="0">
                <a:ln>
                  <a:noFill/>
                </a:ln>
                <a:solidFill>
                  <a:schemeClr val="tx1"/>
                </a:solidFill>
                <a:effectLst/>
                <a:uLnTx/>
                <a:uFillTx/>
                <a:latin typeface="Arial" panose="020B0604020202020204" pitchFamily="34" charset="0"/>
                <a:ea typeface="MS PGothic" panose="020B0600070205080204" pitchFamily="34" charset="-128"/>
                <a:cs typeface="MS PGothic" panose="020B0600070205080204" pitchFamily="34" charset="-128"/>
              </a:rPr>
              <a:t>Second level</a:t>
            </a:r>
            <a:endParaRPr kumimoji="0" lang="en-US" sz="800" b="0" i="0" u="none" strike="noStrike" kern="1200" cap="none" spc="0" normalizeH="0" baseline="0" noProof="0">
              <a:ln>
                <a:noFill/>
              </a:ln>
              <a:solidFill>
                <a:schemeClr val="tx1"/>
              </a:solidFill>
              <a:effectLst/>
              <a:uLnTx/>
              <a:uFillTx/>
              <a:latin typeface="Arial" panose="020B0604020202020204" pitchFamily="34" charset="0"/>
              <a:ea typeface="MS PGothic" panose="020B0600070205080204" pitchFamily="34" charset="-128"/>
              <a:cs typeface="MS PGothic" panose="020B0600070205080204" pitchFamily="34" charset="-128"/>
            </a:endParaRPr>
          </a:p>
          <a:p>
            <a:pPr marL="646430" marR="0" lvl="2" indent="0" algn="l" defTabSz="914400" rtl="0" eaLnBrk="0" fontAlgn="base" latinLnBrk="0" hangingPunct="0">
              <a:lnSpc>
                <a:spcPct val="100000"/>
              </a:lnSpc>
              <a:spcBef>
                <a:spcPct val="30000"/>
              </a:spcBef>
              <a:spcAft>
                <a:spcPct val="0"/>
              </a:spcAft>
              <a:buClrTx/>
              <a:buSzTx/>
              <a:buFontTx/>
              <a:buNone/>
              <a:defRPr/>
            </a:pPr>
            <a:r>
              <a:rPr kumimoji="0" lang="en-US" sz="800" b="0" i="0" u="none" strike="noStrike" kern="1200" cap="none" spc="0" normalizeH="0" baseline="0" noProof="0">
                <a:ln>
                  <a:noFill/>
                </a:ln>
                <a:solidFill>
                  <a:schemeClr val="tx1"/>
                </a:solidFill>
                <a:effectLst/>
                <a:uLnTx/>
                <a:uFillTx/>
                <a:latin typeface="Arial" panose="020B0604020202020204" pitchFamily="34" charset="0"/>
                <a:ea typeface="MS PGothic" panose="020B0600070205080204" pitchFamily="34" charset="-128"/>
                <a:cs typeface="MS PGothic" panose="020B0600070205080204" pitchFamily="34" charset="-128"/>
              </a:rPr>
              <a:t>Third level</a:t>
            </a:r>
            <a:endParaRPr kumimoji="0" lang="en-US" sz="800" b="0" i="0" u="none" strike="noStrike" kern="1200" cap="none" spc="0" normalizeH="0" baseline="0" noProof="0">
              <a:ln>
                <a:noFill/>
              </a:ln>
              <a:solidFill>
                <a:schemeClr val="tx1"/>
              </a:solidFill>
              <a:effectLst/>
              <a:uLnTx/>
              <a:uFillTx/>
              <a:latin typeface="Arial" panose="020B0604020202020204" pitchFamily="34" charset="0"/>
              <a:ea typeface="MS PGothic" panose="020B0600070205080204" pitchFamily="34" charset="-128"/>
              <a:cs typeface="MS PGothic" panose="020B0600070205080204" pitchFamily="34" charset="-128"/>
            </a:endParaRPr>
          </a:p>
          <a:p>
            <a:pPr marL="968375" marR="0" lvl="3" indent="0" algn="l" defTabSz="914400" rtl="0" eaLnBrk="0" fontAlgn="base" latinLnBrk="0" hangingPunct="0">
              <a:lnSpc>
                <a:spcPct val="100000"/>
              </a:lnSpc>
              <a:spcBef>
                <a:spcPct val="30000"/>
              </a:spcBef>
              <a:spcAft>
                <a:spcPct val="0"/>
              </a:spcAft>
              <a:buClrTx/>
              <a:buSzTx/>
              <a:buFontTx/>
              <a:buNone/>
              <a:defRPr/>
            </a:pPr>
            <a:r>
              <a:rPr kumimoji="0" lang="en-US" sz="800" b="0" i="0" u="none" strike="noStrike" kern="1200" cap="none" spc="0" normalizeH="0" baseline="0" noProof="0">
                <a:ln>
                  <a:noFill/>
                </a:ln>
                <a:solidFill>
                  <a:schemeClr val="tx1"/>
                </a:solidFill>
                <a:effectLst/>
                <a:uLnTx/>
                <a:uFillTx/>
                <a:latin typeface="Arial" panose="020B0604020202020204" pitchFamily="34" charset="0"/>
                <a:ea typeface="MS PGothic" panose="020B0600070205080204" pitchFamily="34" charset="-128"/>
                <a:cs typeface="MS PGothic" panose="020B0600070205080204" pitchFamily="34" charset="-128"/>
              </a:rPr>
              <a:t>Fourth level</a:t>
            </a:r>
            <a:endParaRPr kumimoji="0" lang="en-US" sz="800" b="0" i="0" u="none" strike="noStrike" kern="1200" cap="none" spc="0" normalizeH="0" baseline="0" noProof="0">
              <a:ln>
                <a:noFill/>
              </a:ln>
              <a:solidFill>
                <a:schemeClr val="tx1"/>
              </a:solidFill>
              <a:effectLst/>
              <a:uLnTx/>
              <a:uFillTx/>
              <a:latin typeface="Arial" panose="020B0604020202020204" pitchFamily="34" charset="0"/>
              <a:ea typeface="MS PGothic" panose="020B0600070205080204" pitchFamily="34" charset="-128"/>
              <a:cs typeface="MS PGothic" panose="020B0600070205080204" pitchFamily="34" charset="-128"/>
            </a:endParaRPr>
          </a:p>
          <a:p>
            <a:pPr marL="1292225" marR="0" lvl="4" indent="0" algn="l" defTabSz="914400" rtl="0" eaLnBrk="0" fontAlgn="base" latinLnBrk="0" hangingPunct="0">
              <a:lnSpc>
                <a:spcPct val="100000"/>
              </a:lnSpc>
              <a:spcBef>
                <a:spcPct val="30000"/>
              </a:spcBef>
              <a:spcAft>
                <a:spcPct val="0"/>
              </a:spcAft>
              <a:buClrTx/>
              <a:buSzTx/>
              <a:buFontTx/>
              <a:buNone/>
              <a:defRPr/>
            </a:pPr>
            <a:r>
              <a:rPr kumimoji="0" lang="en-US" sz="800" b="0" i="0" u="none" strike="noStrike" kern="1200" cap="none" spc="0" normalizeH="0" baseline="0" noProof="0">
                <a:ln>
                  <a:noFill/>
                </a:ln>
                <a:solidFill>
                  <a:schemeClr val="tx1"/>
                </a:solidFill>
                <a:effectLst/>
                <a:uLnTx/>
                <a:uFillTx/>
                <a:latin typeface="Arial" panose="020B0604020202020204" pitchFamily="34" charset="0"/>
                <a:ea typeface="MS PGothic" panose="020B0600070205080204" pitchFamily="34" charset="-128"/>
                <a:cs typeface="MS PGothic" panose="020B0600070205080204" pitchFamily="34" charset="-128"/>
              </a:rPr>
              <a:t>Fifth level</a:t>
            </a:r>
            <a:endParaRPr kumimoji="0" lang="en-US" sz="800" b="0" i="0" u="none" strike="noStrike" kern="1200" cap="none" spc="0" normalizeH="0" baseline="0" noProof="0">
              <a:ln>
                <a:noFill/>
              </a:ln>
              <a:solidFill>
                <a:schemeClr val="tx1"/>
              </a:solidFill>
              <a:effectLst/>
              <a:uLnTx/>
              <a:uFillTx/>
              <a:latin typeface="Arial" panose="020B0604020202020204" pitchFamily="34" charset="0"/>
              <a:ea typeface="MS PGothic" panose="020B0600070205080204" pitchFamily="34" charset="-128"/>
              <a:cs typeface="MS PGothic" panose="020B0600070205080204" pitchFamily="34" charset="-128"/>
            </a:endParaRPr>
          </a:p>
        </p:txBody>
      </p:sp>
      <p:sp>
        <p:nvSpPr>
          <p:cNvPr id="150534" name="Rectangle 6"/>
          <p:cNvSpPr>
            <a:spLocks noGrp="1" noChangeArrowheads="1"/>
          </p:cNvSpPr>
          <p:nvPr>
            <p:ph type="ftr" sz="quarter" idx="4"/>
          </p:nvPr>
        </p:nvSpPr>
        <p:spPr bwMode="auto">
          <a:xfrm>
            <a:off x="0" y="8685213"/>
            <a:ext cx="2971800" cy="457200"/>
          </a:xfrm>
          <a:prstGeom prst="rect">
            <a:avLst/>
          </a:prstGeom>
          <a:noFill/>
          <a:ln w="9525">
            <a:noFill/>
            <a:miter lim="800000"/>
          </a:ln>
          <a:effectLst/>
        </p:spPr>
        <p:txBody>
          <a:bodyPr vert="horz" wrap="square" lIns="91440" tIns="45720" rIns="91440" bIns="45720" numCol="1" anchor="b" anchorCtr="0" compatLnSpc="1"/>
          <a:lstStyle>
            <a:lvl1pPr>
              <a:defRPr sz="12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1200" b="0" i="0" u="none" strike="noStrike" kern="1200" cap="none" spc="0" normalizeH="0" baseline="0" noProof="0" smtClean="0">
              <a:ln>
                <a:noFill/>
              </a:ln>
              <a:solidFill>
                <a:schemeClr val="tx1"/>
              </a:solidFill>
              <a:effectLst/>
              <a:uLnTx/>
              <a:uFillTx/>
              <a:latin typeface="Arial" panose="020B0604020202020204" pitchFamily="34" charset="0"/>
              <a:ea typeface="MS PGothic" panose="020B0600070205080204" pitchFamily="34" charset="-128"/>
              <a:cs typeface="+mn-cs"/>
            </a:endParaRPr>
          </a:p>
        </p:txBody>
      </p:sp>
      <p:sp>
        <p:nvSpPr>
          <p:cNvPr id="150535" name="Rectangle 7"/>
          <p:cNvSpPr>
            <a:spLocks noGrp="1" noChangeArrowheads="1"/>
          </p:cNvSpPr>
          <p:nvPr>
            <p:ph type="sldNum" sz="quarter" idx="5"/>
          </p:nvPr>
        </p:nvSpPr>
        <p:spPr bwMode="auto">
          <a:xfrm>
            <a:off x="3884613" y="8685213"/>
            <a:ext cx="2971800" cy="457200"/>
          </a:xfrm>
          <a:prstGeom prst="rect">
            <a:avLst/>
          </a:prstGeom>
          <a:noFill/>
          <a:ln w="9525">
            <a:noFill/>
            <a:miter lim="800000"/>
          </a:ln>
          <a:effectLst/>
        </p:spPr>
        <p:txBody>
          <a:bodyPr vert="horz" wrap="square" lIns="91440" tIns="45720" rIns="91440" bIns="45720" numCol="1" anchor="b" anchorCtr="0" compatLnSpc="1"/>
          <a:p>
            <a:pPr lvl="0" algn="r" eaLnBrk="1" hangingPunct="1"/>
            <a:fld id="{9A0DB2DC-4C9A-4742-B13C-FB6460FD3503}" type="slidenum">
              <a:rPr lang="en-US" altLang="zh-CN" sz="1200" dirty="0">
                <a:latin typeface="Arial" panose="020B0604020202020204" pitchFamily="34" charset="0"/>
              </a:rPr>
            </a:fld>
            <a:endParaRPr lang="en-US" altLang="zh-CN" sz="1200" dirty="0">
              <a:latin typeface="Arial" panose="020B0604020202020204" pitchFamily="34" charset="0"/>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800" kern="1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322580" algn="l" rtl="0" eaLnBrk="0" fontAlgn="base" hangingPunct="0">
      <a:spcBef>
        <a:spcPct val="30000"/>
      </a:spcBef>
      <a:spcAft>
        <a:spcPct val="0"/>
      </a:spcAft>
      <a:defRPr sz="800" kern="1200">
        <a:solidFill>
          <a:schemeClr val="tx1"/>
        </a:solidFill>
        <a:latin typeface="Arial" panose="020B0604020202020204" pitchFamily="34" charset="0"/>
        <a:ea typeface="MS PGothic" panose="020B0600070205080204" pitchFamily="34" charset="-128"/>
        <a:cs typeface="MS PGothic" panose="020B0600070205080204" pitchFamily="34" charset="-128"/>
      </a:defRPr>
    </a:lvl2pPr>
    <a:lvl3pPr marL="646430" algn="l" rtl="0" eaLnBrk="0" fontAlgn="base" hangingPunct="0">
      <a:spcBef>
        <a:spcPct val="30000"/>
      </a:spcBef>
      <a:spcAft>
        <a:spcPct val="0"/>
      </a:spcAft>
      <a:defRPr sz="800" kern="1200">
        <a:solidFill>
          <a:schemeClr val="tx1"/>
        </a:solidFill>
        <a:latin typeface="Arial" panose="020B0604020202020204" pitchFamily="34" charset="0"/>
        <a:ea typeface="MS PGothic" panose="020B0600070205080204" pitchFamily="34" charset="-128"/>
        <a:cs typeface="MS PGothic" panose="020B0600070205080204" pitchFamily="34" charset="-128"/>
      </a:defRPr>
    </a:lvl3pPr>
    <a:lvl4pPr marL="968375" algn="l" rtl="0" eaLnBrk="0" fontAlgn="base" hangingPunct="0">
      <a:spcBef>
        <a:spcPct val="30000"/>
      </a:spcBef>
      <a:spcAft>
        <a:spcPct val="0"/>
      </a:spcAft>
      <a:defRPr sz="800" kern="1200">
        <a:solidFill>
          <a:schemeClr val="tx1"/>
        </a:solidFill>
        <a:latin typeface="Arial" panose="020B0604020202020204" pitchFamily="34" charset="0"/>
        <a:ea typeface="MS PGothic" panose="020B0600070205080204" pitchFamily="34" charset="-128"/>
        <a:cs typeface="MS PGothic" panose="020B0600070205080204" pitchFamily="34" charset="-128"/>
      </a:defRPr>
    </a:lvl4pPr>
    <a:lvl5pPr marL="1292225" algn="l" rtl="0" eaLnBrk="0" fontAlgn="base" hangingPunct="0">
      <a:spcBef>
        <a:spcPct val="30000"/>
      </a:spcBef>
      <a:spcAft>
        <a:spcPct val="0"/>
      </a:spcAft>
      <a:defRPr sz="800" kern="1200">
        <a:solidFill>
          <a:schemeClr val="tx1"/>
        </a:solidFill>
        <a:latin typeface="Arial" panose="020B0604020202020204" pitchFamily="34" charset="0"/>
        <a:ea typeface="MS PGothic" panose="020B0600070205080204" pitchFamily="34" charset="-128"/>
        <a:cs typeface="MS PGothic" panose="020B0600070205080204" pitchFamily="34" charset="-128"/>
      </a:defRPr>
    </a:lvl5pPr>
    <a:lvl6pPr marL="1616075" algn="l" defTabSz="323215" rtl="0" eaLnBrk="1" latinLnBrk="0" hangingPunct="1">
      <a:defRPr sz="800" kern="1200">
        <a:solidFill>
          <a:schemeClr val="tx1"/>
        </a:solidFill>
        <a:latin typeface="+mn-lt"/>
        <a:ea typeface="+mn-ea"/>
        <a:cs typeface="+mn-cs"/>
      </a:defRPr>
    </a:lvl6pPr>
    <a:lvl7pPr marL="1939290" algn="l" defTabSz="323215" rtl="0" eaLnBrk="1" latinLnBrk="0" hangingPunct="1">
      <a:defRPr sz="800" kern="1200">
        <a:solidFill>
          <a:schemeClr val="tx1"/>
        </a:solidFill>
        <a:latin typeface="+mn-lt"/>
        <a:ea typeface="+mn-ea"/>
        <a:cs typeface="+mn-cs"/>
      </a:defRPr>
    </a:lvl7pPr>
    <a:lvl8pPr marL="2262505" algn="l" defTabSz="323215" rtl="0" eaLnBrk="1" latinLnBrk="0" hangingPunct="1">
      <a:defRPr sz="800" kern="1200">
        <a:solidFill>
          <a:schemeClr val="tx1"/>
        </a:solidFill>
        <a:latin typeface="+mn-lt"/>
        <a:ea typeface="+mn-ea"/>
        <a:cs typeface="+mn-cs"/>
      </a:defRPr>
    </a:lvl8pPr>
    <a:lvl9pPr marL="2585720" algn="l" defTabSz="323215" rtl="0" eaLnBrk="1" latinLnBrk="0" hangingPunct="1">
      <a:defRPr sz="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en-US" altLang="zh-CN" sz="1200" dirty="0">
                <a:latin typeface="Arial" panose="020B0604020202020204" pitchFamily="34" charset="0"/>
              </a:rPr>
            </a:fld>
            <a:endParaRPr lang="en-US" altLang="zh-CN" sz="1200" dirty="0">
              <a:latin typeface="Arial" panose="020B0604020202020204" pitchFamily="34" charset="0"/>
            </a:endParaRPr>
          </a:p>
        </p:txBody>
      </p:sp>
      <p:sp>
        <p:nvSpPr>
          <p:cNvPr id="6147" name="Rectangle 2"/>
          <p:cNvSpPr>
            <a:spLocks noGrp="1" noRot="1" noChangeAspect="1" noTextEdit="1"/>
          </p:cNvSpPr>
          <p:nvPr>
            <p:ph type="sldImg"/>
          </p:nvPr>
        </p:nvSpPr>
        <p:spPr>
          <a:ln/>
        </p:spPr>
      </p:sp>
      <p:sp>
        <p:nvSpPr>
          <p:cNvPr id="6148" name="Rectangle 3"/>
          <p:cNvSpPr>
            <a:spLocks noGrp="1"/>
          </p:cNvSpPr>
          <p:nvPr>
            <p:ph type="body" idx="1"/>
          </p:nvPr>
        </p:nvSpPr>
        <p:spPr>
          <a:ln/>
        </p:spPr>
        <p:txBody>
          <a:bodyPr wrap="square" lIns="91440" tIns="45720" rIns="91440" bIns="45720" anchor="t" anchorCtr="0"/>
          <a:p>
            <a:pPr lvl="0" eaLnBrk="1" hangingPunct="1"/>
            <a:endParaRPr lang="en-GB" altLang="zh-CN"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4226" y="9406996"/>
            <a:ext cx="18178355" cy="6489424"/>
          </a:xfrm>
        </p:spPr>
        <p:txBody>
          <a:bodyPr/>
          <a:lstStyle/>
          <a:p>
            <a:r>
              <a:rPr lang="en-US" smtClean="0"/>
              <a:t>Click to edit Master title style</a:t>
            </a:r>
            <a:endParaRPr lang="en-GB"/>
          </a:p>
        </p:txBody>
      </p:sp>
      <p:sp>
        <p:nvSpPr>
          <p:cNvPr id="3" name="Subtitle 2"/>
          <p:cNvSpPr>
            <a:spLocks noGrp="1"/>
          </p:cNvSpPr>
          <p:nvPr>
            <p:ph type="subTitle" idx="1"/>
          </p:nvPr>
        </p:nvSpPr>
        <p:spPr>
          <a:xfrm>
            <a:off x="3208444" y="17158252"/>
            <a:ext cx="14969912" cy="7739239"/>
          </a:xfrm>
        </p:spPr>
        <p:txBody>
          <a:bodyPr/>
          <a:lstStyle>
            <a:lvl1pPr marL="0" indent="0" algn="ctr">
              <a:buNone/>
              <a:defRPr/>
            </a:lvl1pPr>
            <a:lvl2pPr marL="323215" indent="0" algn="ctr">
              <a:buNone/>
              <a:defRPr/>
            </a:lvl2pPr>
            <a:lvl3pPr marL="646430" indent="0" algn="ctr">
              <a:buNone/>
              <a:defRPr/>
            </a:lvl3pPr>
            <a:lvl4pPr marL="969645" indent="0" algn="ctr">
              <a:buNone/>
              <a:defRPr/>
            </a:lvl4pPr>
            <a:lvl5pPr marL="1292860" indent="0" algn="ctr">
              <a:buNone/>
              <a:defRPr/>
            </a:lvl5pPr>
            <a:lvl6pPr marL="1616075" indent="0" algn="ctr">
              <a:buNone/>
              <a:defRPr/>
            </a:lvl6pPr>
            <a:lvl7pPr marL="1939290" indent="0" algn="ctr">
              <a:buNone/>
              <a:defRPr/>
            </a:lvl7pPr>
            <a:lvl8pPr marL="2262505" indent="0" algn="ctr">
              <a:buNone/>
              <a:defRPr/>
            </a:lvl8pPr>
            <a:lvl9pPr marL="2585720" indent="0" algn="ctr">
              <a:buNone/>
              <a:defRPr/>
            </a:lvl9pPr>
          </a:lstStyle>
          <a:p>
            <a:r>
              <a:rPr lang="en-US" smtClean="0"/>
              <a:t>Click to edit Master subtitle style</a:t>
            </a:r>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89102" y="19457591"/>
            <a:ext cx="18179298" cy="6014068"/>
          </a:xfrm>
        </p:spPr>
        <p:txBody>
          <a:bodyPr anchor="t"/>
          <a:lstStyle>
            <a:lvl1pPr algn="l">
              <a:defRPr sz="2800" b="1" cap="all"/>
            </a:lvl1pPr>
          </a:lstStyle>
          <a:p>
            <a:r>
              <a:rPr lang="en-US" smtClean="0"/>
              <a:t>Click to edit Master title style</a:t>
            </a:r>
            <a:endParaRPr lang="en-GB"/>
          </a:p>
        </p:txBody>
      </p:sp>
      <p:sp>
        <p:nvSpPr>
          <p:cNvPr id="3" name="Text Placeholder 2"/>
          <p:cNvSpPr>
            <a:spLocks noGrp="1"/>
          </p:cNvSpPr>
          <p:nvPr>
            <p:ph type="body" idx="1"/>
          </p:nvPr>
        </p:nvSpPr>
        <p:spPr>
          <a:xfrm>
            <a:off x="1689102" y="12833307"/>
            <a:ext cx="18179298" cy="6624287"/>
          </a:xfrm>
        </p:spPr>
        <p:txBody>
          <a:bodyPr anchor="b"/>
          <a:lstStyle>
            <a:lvl1pPr marL="0" indent="0">
              <a:buNone/>
              <a:defRPr sz="1400"/>
            </a:lvl1pPr>
            <a:lvl2pPr marL="323215" indent="0">
              <a:buNone/>
              <a:defRPr sz="1300"/>
            </a:lvl2pPr>
            <a:lvl3pPr marL="646430" indent="0">
              <a:buNone/>
              <a:defRPr sz="1100"/>
            </a:lvl3pPr>
            <a:lvl4pPr marL="969645" indent="0">
              <a:buNone/>
              <a:defRPr sz="1000"/>
            </a:lvl4pPr>
            <a:lvl5pPr marL="1292860" indent="0">
              <a:buNone/>
              <a:defRPr sz="1000"/>
            </a:lvl5pPr>
            <a:lvl6pPr marL="1616075" indent="0">
              <a:buNone/>
              <a:defRPr sz="1000"/>
            </a:lvl6pPr>
            <a:lvl7pPr marL="1939290" indent="0">
              <a:buNone/>
              <a:defRPr sz="1000"/>
            </a:lvl7pPr>
            <a:lvl8pPr marL="2262505" indent="0">
              <a:buNone/>
              <a:defRPr sz="1000"/>
            </a:lvl8pPr>
            <a:lvl9pPr marL="2585720" indent="0">
              <a:buNone/>
              <a:defRPr sz="1000"/>
            </a:lvl9pPr>
          </a:lstStyle>
          <a:p>
            <a:pPr lvl="0"/>
            <a:r>
              <a:rPr lang="en-US" smtClean="0"/>
              <a:t>Click to edit Master text styles</a:t>
            </a:r>
            <a:endParaRPr lang="en-US" smtClean="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67783" y="4411744"/>
            <a:ext cx="3240510" cy="25205939"/>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4" name="Content Placeholder 3"/>
          <p:cNvSpPr>
            <a:spLocks noGrp="1"/>
          </p:cNvSpPr>
          <p:nvPr>
            <p:ph sz="half" idx="2"/>
          </p:nvPr>
        </p:nvSpPr>
        <p:spPr>
          <a:xfrm>
            <a:off x="3798829" y="4411744"/>
            <a:ext cx="3241453" cy="25205939"/>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69483" y="1212427"/>
            <a:ext cx="19247837" cy="504733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1069481" y="6777843"/>
            <a:ext cx="9448973" cy="2825436"/>
          </a:xfrm>
        </p:spPr>
        <p:txBody>
          <a:bodyPr anchor="b"/>
          <a:lstStyle>
            <a:lvl1pPr marL="0" indent="0">
              <a:buNone/>
              <a:defRPr sz="1700" b="1"/>
            </a:lvl1pPr>
            <a:lvl2pPr marL="323215" indent="0">
              <a:buNone/>
              <a:defRPr sz="1400" b="1"/>
            </a:lvl2pPr>
            <a:lvl3pPr marL="646430" indent="0">
              <a:buNone/>
              <a:defRPr sz="1300" b="1"/>
            </a:lvl3pPr>
            <a:lvl4pPr marL="969645" indent="0">
              <a:buNone/>
              <a:defRPr sz="1100" b="1"/>
            </a:lvl4pPr>
            <a:lvl5pPr marL="1292860" indent="0">
              <a:buNone/>
              <a:defRPr sz="1100" b="1"/>
            </a:lvl5pPr>
            <a:lvl6pPr marL="1616075" indent="0">
              <a:buNone/>
              <a:defRPr sz="1100" b="1"/>
            </a:lvl6pPr>
            <a:lvl7pPr marL="1939290" indent="0">
              <a:buNone/>
              <a:defRPr sz="1100" b="1"/>
            </a:lvl7pPr>
            <a:lvl8pPr marL="2262505" indent="0">
              <a:buNone/>
              <a:defRPr sz="1100" b="1"/>
            </a:lvl8pPr>
            <a:lvl9pPr marL="2585720" indent="0">
              <a:buNone/>
              <a:defRPr sz="11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1069481" y="9603281"/>
            <a:ext cx="9448973" cy="17445336"/>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5" name="Text Placeholder 4"/>
          <p:cNvSpPr>
            <a:spLocks noGrp="1"/>
          </p:cNvSpPr>
          <p:nvPr>
            <p:ph type="body" sz="quarter" idx="3"/>
          </p:nvPr>
        </p:nvSpPr>
        <p:spPr>
          <a:xfrm>
            <a:off x="10864574" y="6777843"/>
            <a:ext cx="9452745" cy="2825436"/>
          </a:xfrm>
        </p:spPr>
        <p:txBody>
          <a:bodyPr anchor="b"/>
          <a:lstStyle>
            <a:lvl1pPr marL="0" indent="0">
              <a:buNone/>
              <a:defRPr sz="1700" b="1"/>
            </a:lvl1pPr>
            <a:lvl2pPr marL="323215" indent="0">
              <a:buNone/>
              <a:defRPr sz="1400" b="1"/>
            </a:lvl2pPr>
            <a:lvl3pPr marL="646430" indent="0">
              <a:buNone/>
              <a:defRPr sz="1300" b="1"/>
            </a:lvl3pPr>
            <a:lvl4pPr marL="969645" indent="0">
              <a:buNone/>
              <a:defRPr sz="1100" b="1"/>
            </a:lvl4pPr>
            <a:lvl5pPr marL="1292860" indent="0">
              <a:buNone/>
              <a:defRPr sz="1100" b="1"/>
            </a:lvl5pPr>
            <a:lvl6pPr marL="1616075" indent="0">
              <a:buNone/>
              <a:defRPr sz="1100" b="1"/>
            </a:lvl6pPr>
            <a:lvl7pPr marL="1939290" indent="0">
              <a:buNone/>
              <a:defRPr sz="1100" b="1"/>
            </a:lvl7pPr>
            <a:lvl8pPr marL="2262505" indent="0">
              <a:buNone/>
              <a:defRPr sz="1100" b="1"/>
            </a:lvl8pPr>
            <a:lvl9pPr marL="2585720" indent="0">
              <a:buNone/>
              <a:defRPr sz="11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10864574" y="9603281"/>
            <a:ext cx="9452745" cy="17445336"/>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9481" y="1205752"/>
            <a:ext cx="7035566" cy="5130116"/>
          </a:xfrm>
        </p:spPr>
        <p:txBody>
          <a:bodyPr anchor="b"/>
          <a:lstStyle>
            <a:lvl1pPr algn="l">
              <a:defRPr sz="1400" b="1"/>
            </a:lvl1pPr>
          </a:lstStyle>
          <a:p>
            <a:r>
              <a:rPr lang="en-US" smtClean="0"/>
              <a:t>Click to edit Master title style</a:t>
            </a:r>
            <a:endParaRPr lang="en-GB"/>
          </a:p>
        </p:txBody>
      </p:sp>
      <p:sp>
        <p:nvSpPr>
          <p:cNvPr id="3" name="Content Placeholder 2"/>
          <p:cNvSpPr>
            <a:spLocks noGrp="1"/>
          </p:cNvSpPr>
          <p:nvPr>
            <p:ph idx="1"/>
          </p:nvPr>
        </p:nvSpPr>
        <p:spPr>
          <a:xfrm>
            <a:off x="8361572" y="1205753"/>
            <a:ext cx="11955747" cy="25842864"/>
          </a:xfrm>
        </p:spPr>
        <p:txBody>
          <a:bodyPr/>
          <a:lstStyle>
            <a:lvl1pPr>
              <a:defRPr sz="23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4" name="Text Placeholder 3"/>
          <p:cNvSpPr>
            <a:spLocks noGrp="1"/>
          </p:cNvSpPr>
          <p:nvPr>
            <p:ph type="body" sz="half" idx="2"/>
          </p:nvPr>
        </p:nvSpPr>
        <p:spPr>
          <a:xfrm>
            <a:off x="1069481" y="6335870"/>
            <a:ext cx="7035566" cy="20712747"/>
          </a:xfrm>
        </p:spPr>
        <p:txBody>
          <a:bodyPr/>
          <a:lstStyle>
            <a:lvl1pPr marL="0" indent="0">
              <a:buNone/>
              <a:defRPr sz="1000"/>
            </a:lvl1pPr>
            <a:lvl2pPr marL="323215" indent="0">
              <a:buNone/>
              <a:defRPr sz="800"/>
            </a:lvl2pPr>
            <a:lvl3pPr marL="646430" indent="0">
              <a:buNone/>
              <a:defRPr sz="700"/>
            </a:lvl3pPr>
            <a:lvl4pPr marL="969645" indent="0">
              <a:buNone/>
              <a:defRPr sz="600"/>
            </a:lvl4pPr>
            <a:lvl5pPr marL="1292860" indent="0">
              <a:buNone/>
              <a:defRPr sz="600"/>
            </a:lvl5pPr>
            <a:lvl6pPr marL="1616075" indent="0">
              <a:buNone/>
              <a:defRPr sz="600"/>
            </a:lvl6pPr>
            <a:lvl7pPr marL="1939290" indent="0">
              <a:buNone/>
              <a:defRPr sz="600"/>
            </a:lvl7pPr>
            <a:lvl8pPr marL="2262505" indent="0">
              <a:buNone/>
              <a:defRPr sz="600"/>
            </a:lvl8pPr>
            <a:lvl9pPr marL="2585720" indent="0">
              <a:buNone/>
              <a:defRPr sz="600"/>
            </a:lvl9pPr>
          </a:lstStyle>
          <a:p>
            <a:pPr lvl="0"/>
            <a:r>
              <a:rPr lang="en-US" smtClean="0"/>
              <a:t>Click to edit Master text styles</a:t>
            </a:r>
            <a:endParaRPr lang="en-US" smtClean="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92106" y="21196120"/>
            <a:ext cx="12831892" cy="2502300"/>
          </a:xfrm>
        </p:spPr>
        <p:txBody>
          <a:bodyPr anchor="b"/>
          <a:lstStyle>
            <a:lvl1pPr algn="l">
              <a:defRPr sz="1400" b="1"/>
            </a:lvl1pPr>
          </a:lstStyle>
          <a:p>
            <a:r>
              <a:rPr lang="en-US" smtClean="0"/>
              <a:t>Click to edit Master title style</a:t>
            </a:r>
            <a:endParaRPr lang="en-GB"/>
          </a:p>
        </p:txBody>
      </p:sp>
      <p:sp>
        <p:nvSpPr>
          <p:cNvPr id="3" name="Picture Placeholder 2"/>
          <p:cNvSpPr>
            <a:spLocks noGrp="1"/>
          </p:cNvSpPr>
          <p:nvPr>
            <p:ph type="pic" idx="1"/>
          </p:nvPr>
        </p:nvSpPr>
        <p:spPr>
          <a:xfrm>
            <a:off x="4192106" y="2705265"/>
            <a:ext cx="12831892" cy="18167718"/>
          </a:xfrm>
        </p:spPr>
        <p:txBody>
          <a:bodyPr vert="horz" wrap="square" lIns="264625" tIns="264625" rIns="264625" bIns="264625" numCol="1" anchor="t" anchorCtr="0" compatLnSpc="1"/>
          <a:lstStyle>
            <a:lvl1pPr marL="0" indent="0">
              <a:buNone/>
              <a:defRPr sz="2300"/>
            </a:lvl1pPr>
            <a:lvl2pPr marL="323215" indent="0">
              <a:buNone/>
              <a:defRPr sz="2000"/>
            </a:lvl2pPr>
            <a:lvl3pPr marL="646430" indent="0">
              <a:buNone/>
              <a:defRPr sz="1700"/>
            </a:lvl3pPr>
            <a:lvl4pPr marL="969645" indent="0">
              <a:buNone/>
              <a:defRPr sz="1400"/>
            </a:lvl4pPr>
            <a:lvl5pPr marL="1292860" indent="0">
              <a:buNone/>
              <a:defRPr sz="1400"/>
            </a:lvl5pPr>
            <a:lvl6pPr marL="1616075" indent="0">
              <a:buNone/>
              <a:defRPr sz="1400"/>
            </a:lvl6pPr>
            <a:lvl7pPr marL="1939290" indent="0">
              <a:buNone/>
              <a:defRPr sz="1400"/>
            </a:lvl7pPr>
            <a:lvl8pPr marL="2262505" indent="0">
              <a:buNone/>
              <a:defRPr sz="1400"/>
            </a:lvl8pPr>
            <a:lvl9pPr marL="2585720" indent="0">
              <a:buNone/>
              <a:defRPr sz="1400"/>
            </a:lvl9pPr>
          </a:lstStyle>
          <a:p>
            <a:pPr marL="0" marR="0" lvl="0" indent="0" algn="l" defTabSz="528955" rtl="0" eaLnBrk="0" fontAlgn="base" latinLnBrk="0" hangingPunct="0">
              <a:lnSpc>
                <a:spcPct val="100000"/>
              </a:lnSpc>
              <a:spcBef>
                <a:spcPct val="20000"/>
              </a:spcBef>
              <a:spcAft>
                <a:spcPct val="0"/>
              </a:spcAft>
              <a:buClrTx/>
              <a:buSzTx/>
              <a:buFontTx/>
              <a:buNone/>
              <a:defRPr/>
            </a:pPr>
            <a:endParaRPr kumimoji="0" lang="en-GB" sz="2300" b="0" i="0" u="none" strike="noStrike" kern="0" cap="none" spc="0" normalizeH="0" baseline="0" noProof="0" smtClean="0">
              <a:ln>
                <a:noFill/>
              </a:ln>
              <a:solidFill>
                <a:schemeClr val="tx2"/>
              </a:solidFill>
              <a:effectLst/>
              <a:uLnTx/>
              <a:uFillTx/>
              <a:latin typeface="+mn-lt"/>
              <a:ea typeface="MS PGothic" panose="020B0600070205080204" pitchFamily="34" charset="-128"/>
              <a:cs typeface="MS PGothic" panose="020B0600070205080204" pitchFamily="34" charset="-128"/>
            </a:endParaRPr>
          </a:p>
        </p:txBody>
      </p:sp>
      <p:sp>
        <p:nvSpPr>
          <p:cNvPr id="4" name="Text Placeholder 3"/>
          <p:cNvSpPr>
            <a:spLocks noGrp="1"/>
          </p:cNvSpPr>
          <p:nvPr>
            <p:ph type="body" sz="half" idx="2"/>
          </p:nvPr>
        </p:nvSpPr>
        <p:spPr>
          <a:xfrm>
            <a:off x="4192106" y="23698418"/>
            <a:ext cx="12831892" cy="3553161"/>
          </a:xfrm>
        </p:spPr>
        <p:txBody>
          <a:bodyPr/>
          <a:lstStyle>
            <a:lvl1pPr marL="0" indent="0">
              <a:buNone/>
              <a:defRPr sz="1000"/>
            </a:lvl1pPr>
            <a:lvl2pPr marL="323215" indent="0">
              <a:buNone/>
              <a:defRPr sz="800"/>
            </a:lvl2pPr>
            <a:lvl3pPr marL="646430" indent="0">
              <a:buNone/>
              <a:defRPr sz="700"/>
            </a:lvl3pPr>
            <a:lvl4pPr marL="969645" indent="0">
              <a:buNone/>
              <a:defRPr sz="600"/>
            </a:lvl4pPr>
            <a:lvl5pPr marL="1292860" indent="0">
              <a:buNone/>
              <a:defRPr sz="600"/>
            </a:lvl5pPr>
            <a:lvl6pPr marL="1616075" indent="0">
              <a:buNone/>
              <a:defRPr sz="600"/>
            </a:lvl6pPr>
            <a:lvl7pPr marL="1939290" indent="0">
              <a:buNone/>
              <a:defRPr sz="600"/>
            </a:lvl7pPr>
            <a:lvl8pPr marL="2262505" indent="0">
              <a:buNone/>
              <a:defRPr sz="600"/>
            </a:lvl8pPr>
            <a:lvl9pPr marL="2585720" indent="0">
              <a:buNone/>
              <a:defRPr sz="600"/>
            </a:lvl9pPr>
          </a:lstStyle>
          <a:p>
            <a:pPr lvl="0"/>
            <a:r>
              <a:rPr lang="en-US" smtClean="0"/>
              <a:t>Click to edit Master text styles</a:t>
            </a:r>
            <a:endParaRPr lang="en-US" smtClean="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89470" y="1171036"/>
            <a:ext cx="5106916" cy="2844664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67780" y="1171036"/>
            <a:ext cx="15231151" cy="2844664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4226" y="9406996"/>
            <a:ext cx="18178355" cy="6489424"/>
          </a:xfrm>
        </p:spPr>
        <p:txBody>
          <a:bodyPr/>
          <a:lstStyle/>
          <a:p>
            <a:r>
              <a:rPr lang="en-US" smtClean="0"/>
              <a:t>Click to edit Master title style</a:t>
            </a:r>
            <a:endParaRPr lang="en-GB"/>
          </a:p>
        </p:txBody>
      </p:sp>
      <p:sp>
        <p:nvSpPr>
          <p:cNvPr id="3" name="Subtitle 2"/>
          <p:cNvSpPr>
            <a:spLocks noGrp="1"/>
          </p:cNvSpPr>
          <p:nvPr>
            <p:ph type="subTitle" idx="1"/>
          </p:nvPr>
        </p:nvSpPr>
        <p:spPr>
          <a:xfrm>
            <a:off x="3208444" y="17158252"/>
            <a:ext cx="14969912" cy="7739239"/>
          </a:xfrm>
        </p:spPr>
        <p:txBody>
          <a:bodyPr/>
          <a:lstStyle>
            <a:lvl1pPr marL="0" indent="0" algn="ctr">
              <a:buNone/>
              <a:defRPr/>
            </a:lvl1pPr>
            <a:lvl2pPr marL="323215" indent="0" algn="ctr">
              <a:buNone/>
              <a:defRPr/>
            </a:lvl2pPr>
            <a:lvl3pPr marL="646430" indent="0" algn="ctr">
              <a:buNone/>
              <a:defRPr/>
            </a:lvl3pPr>
            <a:lvl4pPr marL="969645" indent="0" algn="ctr">
              <a:buNone/>
              <a:defRPr/>
            </a:lvl4pPr>
            <a:lvl5pPr marL="1292860" indent="0" algn="ctr">
              <a:buNone/>
              <a:defRPr/>
            </a:lvl5pPr>
            <a:lvl6pPr marL="1616075" indent="0" algn="ctr">
              <a:buNone/>
              <a:defRPr/>
            </a:lvl6pPr>
            <a:lvl7pPr marL="1939290" indent="0" algn="ctr">
              <a:buNone/>
              <a:defRPr/>
            </a:lvl7pPr>
            <a:lvl8pPr marL="2262505" indent="0" algn="ctr">
              <a:buNone/>
              <a:defRPr/>
            </a:lvl8pPr>
            <a:lvl9pPr marL="2585720" indent="0" algn="ctr">
              <a:buNone/>
              <a:defRPr/>
            </a:lvl9pPr>
          </a:lstStyle>
          <a:p>
            <a:r>
              <a:rPr lang="en-US" smtClean="0"/>
              <a:t>Click to edit Master subtitle style</a:t>
            </a:r>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89102" y="19457591"/>
            <a:ext cx="18179298" cy="6014068"/>
          </a:xfrm>
        </p:spPr>
        <p:txBody>
          <a:bodyPr anchor="t"/>
          <a:lstStyle>
            <a:lvl1pPr algn="l">
              <a:defRPr sz="2800" b="1" cap="all"/>
            </a:lvl1pPr>
          </a:lstStyle>
          <a:p>
            <a:r>
              <a:rPr lang="en-US" smtClean="0"/>
              <a:t>Click to edit Master title style</a:t>
            </a:r>
            <a:endParaRPr lang="en-GB"/>
          </a:p>
        </p:txBody>
      </p:sp>
      <p:sp>
        <p:nvSpPr>
          <p:cNvPr id="3" name="Text Placeholder 2"/>
          <p:cNvSpPr>
            <a:spLocks noGrp="1"/>
          </p:cNvSpPr>
          <p:nvPr>
            <p:ph type="body" idx="1"/>
          </p:nvPr>
        </p:nvSpPr>
        <p:spPr>
          <a:xfrm>
            <a:off x="1689102" y="12833307"/>
            <a:ext cx="18179298" cy="6624287"/>
          </a:xfrm>
        </p:spPr>
        <p:txBody>
          <a:bodyPr anchor="b"/>
          <a:lstStyle>
            <a:lvl1pPr marL="0" indent="0">
              <a:buNone/>
              <a:defRPr sz="1400"/>
            </a:lvl1pPr>
            <a:lvl2pPr marL="323215" indent="0">
              <a:buNone/>
              <a:defRPr sz="1300"/>
            </a:lvl2pPr>
            <a:lvl3pPr marL="646430" indent="0">
              <a:buNone/>
              <a:defRPr sz="1100"/>
            </a:lvl3pPr>
            <a:lvl4pPr marL="969645" indent="0">
              <a:buNone/>
              <a:defRPr sz="1000"/>
            </a:lvl4pPr>
            <a:lvl5pPr marL="1292860" indent="0">
              <a:buNone/>
              <a:defRPr sz="1000"/>
            </a:lvl5pPr>
            <a:lvl6pPr marL="1616075" indent="0">
              <a:buNone/>
              <a:defRPr sz="1000"/>
            </a:lvl6pPr>
            <a:lvl7pPr marL="1939290" indent="0">
              <a:buNone/>
              <a:defRPr sz="1000"/>
            </a:lvl7pPr>
            <a:lvl8pPr marL="2262505" indent="0">
              <a:buNone/>
              <a:defRPr sz="1000"/>
            </a:lvl8pPr>
            <a:lvl9pPr marL="2585720" indent="0">
              <a:buNone/>
              <a:defRPr sz="1000"/>
            </a:lvl9pPr>
          </a:lstStyle>
          <a:p>
            <a:pPr lvl="0"/>
            <a:r>
              <a:rPr lang="en-US" smtClean="0"/>
              <a:t>Click to edit Master text styles</a:t>
            </a:r>
            <a:endParaRPr lang="en-US" smtClean="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6463" y="4419755"/>
            <a:ext cx="2384170" cy="25201933"/>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4" name="Content Placeholder 3"/>
          <p:cNvSpPr>
            <a:spLocks noGrp="1"/>
          </p:cNvSpPr>
          <p:nvPr>
            <p:ph sz="half" idx="2"/>
          </p:nvPr>
        </p:nvSpPr>
        <p:spPr>
          <a:xfrm>
            <a:off x="2931171" y="4419755"/>
            <a:ext cx="2385114" cy="25201933"/>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69483" y="1212427"/>
            <a:ext cx="19247837" cy="504733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1069481" y="6777843"/>
            <a:ext cx="9448973" cy="2825436"/>
          </a:xfrm>
        </p:spPr>
        <p:txBody>
          <a:bodyPr anchor="b"/>
          <a:lstStyle>
            <a:lvl1pPr marL="0" indent="0">
              <a:buNone/>
              <a:defRPr sz="1700" b="1"/>
            </a:lvl1pPr>
            <a:lvl2pPr marL="323215" indent="0">
              <a:buNone/>
              <a:defRPr sz="1400" b="1"/>
            </a:lvl2pPr>
            <a:lvl3pPr marL="646430" indent="0">
              <a:buNone/>
              <a:defRPr sz="1300" b="1"/>
            </a:lvl3pPr>
            <a:lvl4pPr marL="969645" indent="0">
              <a:buNone/>
              <a:defRPr sz="1100" b="1"/>
            </a:lvl4pPr>
            <a:lvl5pPr marL="1292860" indent="0">
              <a:buNone/>
              <a:defRPr sz="1100" b="1"/>
            </a:lvl5pPr>
            <a:lvl6pPr marL="1616075" indent="0">
              <a:buNone/>
              <a:defRPr sz="1100" b="1"/>
            </a:lvl6pPr>
            <a:lvl7pPr marL="1939290" indent="0">
              <a:buNone/>
              <a:defRPr sz="1100" b="1"/>
            </a:lvl7pPr>
            <a:lvl8pPr marL="2262505" indent="0">
              <a:buNone/>
              <a:defRPr sz="1100" b="1"/>
            </a:lvl8pPr>
            <a:lvl9pPr marL="2585720" indent="0">
              <a:buNone/>
              <a:defRPr sz="11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1069481" y="9603281"/>
            <a:ext cx="9448973" cy="17445336"/>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5" name="Text Placeholder 4"/>
          <p:cNvSpPr>
            <a:spLocks noGrp="1"/>
          </p:cNvSpPr>
          <p:nvPr>
            <p:ph type="body" sz="quarter" idx="3"/>
          </p:nvPr>
        </p:nvSpPr>
        <p:spPr>
          <a:xfrm>
            <a:off x="10864574" y="6777843"/>
            <a:ext cx="9452745" cy="2825436"/>
          </a:xfrm>
        </p:spPr>
        <p:txBody>
          <a:bodyPr anchor="b"/>
          <a:lstStyle>
            <a:lvl1pPr marL="0" indent="0">
              <a:buNone/>
              <a:defRPr sz="1700" b="1"/>
            </a:lvl1pPr>
            <a:lvl2pPr marL="323215" indent="0">
              <a:buNone/>
              <a:defRPr sz="1400" b="1"/>
            </a:lvl2pPr>
            <a:lvl3pPr marL="646430" indent="0">
              <a:buNone/>
              <a:defRPr sz="1300" b="1"/>
            </a:lvl3pPr>
            <a:lvl4pPr marL="969645" indent="0">
              <a:buNone/>
              <a:defRPr sz="1100" b="1"/>
            </a:lvl4pPr>
            <a:lvl5pPr marL="1292860" indent="0">
              <a:buNone/>
              <a:defRPr sz="1100" b="1"/>
            </a:lvl5pPr>
            <a:lvl6pPr marL="1616075" indent="0">
              <a:buNone/>
              <a:defRPr sz="1100" b="1"/>
            </a:lvl6pPr>
            <a:lvl7pPr marL="1939290" indent="0">
              <a:buNone/>
              <a:defRPr sz="1100" b="1"/>
            </a:lvl7pPr>
            <a:lvl8pPr marL="2262505" indent="0">
              <a:buNone/>
              <a:defRPr sz="1100" b="1"/>
            </a:lvl8pPr>
            <a:lvl9pPr marL="2585720" indent="0">
              <a:buNone/>
              <a:defRPr sz="11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10864574" y="9603281"/>
            <a:ext cx="9452745" cy="17445336"/>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9481" y="1205752"/>
            <a:ext cx="7035566" cy="5130116"/>
          </a:xfrm>
        </p:spPr>
        <p:txBody>
          <a:bodyPr anchor="b"/>
          <a:lstStyle>
            <a:lvl1pPr algn="l">
              <a:defRPr sz="1400" b="1"/>
            </a:lvl1pPr>
          </a:lstStyle>
          <a:p>
            <a:r>
              <a:rPr lang="en-US" smtClean="0"/>
              <a:t>Click to edit Master title style</a:t>
            </a:r>
            <a:endParaRPr lang="en-GB"/>
          </a:p>
        </p:txBody>
      </p:sp>
      <p:sp>
        <p:nvSpPr>
          <p:cNvPr id="3" name="Content Placeholder 2"/>
          <p:cNvSpPr>
            <a:spLocks noGrp="1"/>
          </p:cNvSpPr>
          <p:nvPr>
            <p:ph idx="1"/>
          </p:nvPr>
        </p:nvSpPr>
        <p:spPr>
          <a:xfrm>
            <a:off x="8361572" y="1205753"/>
            <a:ext cx="11955747" cy="25842864"/>
          </a:xfrm>
        </p:spPr>
        <p:txBody>
          <a:bodyPr/>
          <a:lstStyle>
            <a:lvl1pPr>
              <a:defRPr sz="23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4" name="Text Placeholder 3"/>
          <p:cNvSpPr>
            <a:spLocks noGrp="1"/>
          </p:cNvSpPr>
          <p:nvPr>
            <p:ph type="body" sz="half" idx="2"/>
          </p:nvPr>
        </p:nvSpPr>
        <p:spPr>
          <a:xfrm>
            <a:off x="1069481" y="6335870"/>
            <a:ext cx="7035566" cy="20712747"/>
          </a:xfrm>
        </p:spPr>
        <p:txBody>
          <a:bodyPr/>
          <a:lstStyle>
            <a:lvl1pPr marL="0" indent="0">
              <a:buNone/>
              <a:defRPr sz="1000"/>
            </a:lvl1pPr>
            <a:lvl2pPr marL="323215" indent="0">
              <a:buNone/>
              <a:defRPr sz="800"/>
            </a:lvl2pPr>
            <a:lvl3pPr marL="646430" indent="0">
              <a:buNone/>
              <a:defRPr sz="700"/>
            </a:lvl3pPr>
            <a:lvl4pPr marL="969645" indent="0">
              <a:buNone/>
              <a:defRPr sz="600"/>
            </a:lvl4pPr>
            <a:lvl5pPr marL="1292860" indent="0">
              <a:buNone/>
              <a:defRPr sz="600"/>
            </a:lvl5pPr>
            <a:lvl6pPr marL="1616075" indent="0">
              <a:buNone/>
              <a:defRPr sz="600"/>
            </a:lvl6pPr>
            <a:lvl7pPr marL="1939290" indent="0">
              <a:buNone/>
              <a:defRPr sz="600"/>
            </a:lvl7pPr>
            <a:lvl8pPr marL="2262505" indent="0">
              <a:buNone/>
              <a:defRPr sz="600"/>
            </a:lvl8pPr>
            <a:lvl9pPr marL="2585720" indent="0">
              <a:buNone/>
              <a:defRPr sz="600"/>
            </a:lvl9pPr>
          </a:lstStyle>
          <a:p>
            <a:pPr lvl="0"/>
            <a:r>
              <a:rPr lang="en-US" smtClean="0"/>
              <a:t>Click to edit Master text styles</a:t>
            </a:r>
            <a:endParaRPr lang="en-US" smtClean="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92106" y="21196120"/>
            <a:ext cx="12831892" cy="2502300"/>
          </a:xfrm>
        </p:spPr>
        <p:txBody>
          <a:bodyPr anchor="b"/>
          <a:lstStyle>
            <a:lvl1pPr algn="l">
              <a:defRPr sz="1400" b="1"/>
            </a:lvl1pPr>
          </a:lstStyle>
          <a:p>
            <a:r>
              <a:rPr lang="en-US" smtClean="0"/>
              <a:t>Click to edit Master title style</a:t>
            </a:r>
            <a:endParaRPr lang="en-GB"/>
          </a:p>
        </p:txBody>
      </p:sp>
      <p:sp>
        <p:nvSpPr>
          <p:cNvPr id="3" name="Picture Placeholder 2"/>
          <p:cNvSpPr>
            <a:spLocks noGrp="1"/>
          </p:cNvSpPr>
          <p:nvPr>
            <p:ph type="pic" idx="1"/>
          </p:nvPr>
        </p:nvSpPr>
        <p:spPr>
          <a:xfrm>
            <a:off x="4192106" y="2705265"/>
            <a:ext cx="12831892" cy="18167718"/>
          </a:xfrm>
        </p:spPr>
        <p:txBody>
          <a:bodyPr vert="horz" wrap="square" lIns="264625" tIns="264625" rIns="264625" bIns="264625" numCol="1" anchor="t" anchorCtr="0" compatLnSpc="1"/>
          <a:lstStyle>
            <a:lvl1pPr marL="0" indent="0">
              <a:buNone/>
              <a:defRPr sz="2300"/>
            </a:lvl1pPr>
            <a:lvl2pPr marL="323215" indent="0">
              <a:buNone/>
              <a:defRPr sz="2000"/>
            </a:lvl2pPr>
            <a:lvl3pPr marL="646430" indent="0">
              <a:buNone/>
              <a:defRPr sz="1700"/>
            </a:lvl3pPr>
            <a:lvl4pPr marL="969645" indent="0">
              <a:buNone/>
              <a:defRPr sz="1400"/>
            </a:lvl4pPr>
            <a:lvl5pPr marL="1292860" indent="0">
              <a:buNone/>
              <a:defRPr sz="1400"/>
            </a:lvl5pPr>
            <a:lvl6pPr marL="1616075" indent="0">
              <a:buNone/>
              <a:defRPr sz="1400"/>
            </a:lvl6pPr>
            <a:lvl7pPr marL="1939290" indent="0">
              <a:buNone/>
              <a:defRPr sz="1400"/>
            </a:lvl7pPr>
            <a:lvl8pPr marL="2262505" indent="0">
              <a:buNone/>
              <a:defRPr sz="1400"/>
            </a:lvl8pPr>
            <a:lvl9pPr marL="2585720" indent="0">
              <a:buNone/>
              <a:defRPr sz="1400"/>
            </a:lvl9pPr>
          </a:lstStyle>
          <a:p>
            <a:pPr marL="0" marR="0" lvl="0" indent="0" algn="l" defTabSz="528955" rtl="0" eaLnBrk="0" fontAlgn="base" latinLnBrk="0" hangingPunct="0">
              <a:lnSpc>
                <a:spcPct val="100000"/>
              </a:lnSpc>
              <a:spcBef>
                <a:spcPct val="20000"/>
              </a:spcBef>
              <a:spcAft>
                <a:spcPct val="0"/>
              </a:spcAft>
              <a:buClrTx/>
              <a:buSzTx/>
              <a:buFontTx/>
              <a:buNone/>
              <a:defRPr/>
            </a:pPr>
            <a:endParaRPr kumimoji="0" lang="en-GB" sz="2300" b="0" i="0" u="none" strike="noStrike" kern="0" cap="none" spc="0" normalizeH="0" baseline="0" noProof="0" smtClean="0">
              <a:ln>
                <a:noFill/>
              </a:ln>
              <a:solidFill>
                <a:schemeClr val="tx2"/>
              </a:solidFill>
              <a:effectLst/>
              <a:uLnTx/>
              <a:uFillTx/>
              <a:latin typeface="+mn-lt"/>
              <a:ea typeface="MS PGothic" panose="020B0600070205080204" pitchFamily="34" charset="-128"/>
              <a:cs typeface="MS PGothic" panose="020B0600070205080204" pitchFamily="34" charset="-128"/>
            </a:endParaRPr>
          </a:p>
        </p:txBody>
      </p:sp>
      <p:sp>
        <p:nvSpPr>
          <p:cNvPr id="4" name="Text Placeholder 3"/>
          <p:cNvSpPr>
            <a:spLocks noGrp="1"/>
          </p:cNvSpPr>
          <p:nvPr>
            <p:ph type="body" sz="half" idx="2"/>
          </p:nvPr>
        </p:nvSpPr>
        <p:spPr>
          <a:xfrm>
            <a:off x="4192106" y="23698418"/>
            <a:ext cx="12831892" cy="3553161"/>
          </a:xfrm>
        </p:spPr>
        <p:txBody>
          <a:bodyPr/>
          <a:lstStyle>
            <a:lvl1pPr marL="0" indent="0">
              <a:buNone/>
              <a:defRPr sz="1000"/>
            </a:lvl1pPr>
            <a:lvl2pPr marL="323215" indent="0">
              <a:buNone/>
              <a:defRPr sz="800"/>
            </a:lvl2pPr>
            <a:lvl3pPr marL="646430" indent="0">
              <a:buNone/>
              <a:defRPr sz="700"/>
            </a:lvl3pPr>
            <a:lvl4pPr marL="969645" indent="0">
              <a:buNone/>
              <a:defRPr sz="600"/>
            </a:lvl4pPr>
            <a:lvl5pPr marL="1292860" indent="0">
              <a:buNone/>
              <a:defRPr sz="600"/>
            </a:lvl5pPr>
            <a:lvl6pPr marL="1616075" indent="0">
              <a:buNone/>
              <a:defRPr sz="600"/>
            </a:lvl6pPr>
            <a:lvl7pPr marL="1939290" indent="0">
              <a:buNone/>
              <a:defRPr sz="600"/>
            </a:lvl7pPr>
            <a:lvl8pPr marL="2262505" indent="0">
              <a:buNone/>
              <a:defRPr sz="600"/>
            </a:lvl8pPr>
            <a:lvl9pPr marL="2585720" indent="0">
              <a:buNone/>
              <a:defRPr sz="600"/>
            </a:lvl9pPr>
          </a:lstStyle>
          <a:p>
            <a:pPr lvl="0"/>
            <a:r>
              <a:rPr lang="en-US" smtClean="0"/>
              <a:t>Click to edit Master text styles</a:t>
            </a:r>
            <a:endParaRPr lang="en-US" smtClean="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86642" y="1171035"/>
            <a:ext cx="5109745" cy="28450652"/>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6463" y="1171035"/>
            <a:ext cx="15239640" cy="28450652"/>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4226" y="9406996"/>
            <a:ext cx="18178355" cy="6489424"/>
          </a:xfrm>
        </p:spPr>
        <p:txBody>
          <a:bodyPr/>
          <a:lstStyle/>
          <a:p>
            <a:r>
              <a:rPr lang="en-US" smtClean="0"/>
              <a:t>Click to edit Master title style</a:t>
            </a:r>
            <a:endParaRPr lang="en-GB"/>
          </a:p>
        </p:txBody>
      </p:sp>
      <p:sp>
        <p:nvSpPr>
          <p:cNvPr id="3" name="Subtitle 2"/>
          <p:cNvSpPr>
            <a:spLocks noGrp="1"/>
          </p:cNvSpPr>
          <p:nvPr>
            <p:ph type="subTitle" idx="1"/>
          </p:nvPr>
        </p:nvSpPr>
        <p:spPr>
          <a:xfrm>
            <a:off x="3208444" y="17158252"/>
            <a:ext cx="14969912" cy="7739239"/>
          </a:xfrm>
        </p:spPr>
        <p:txBody>
          <a:bodyPr/>
          <a:lstStyle>
            <a:lvl1pPr marL="0" indent="0" algn="ctr">
              <a:buNone/>
              <a:defRPr/>
            </a:lvl1pPr>
            <a:lvl2pPr marL="323215" indent="0" algn="ctr">
              <a:buNone/>
              <a:defRPr/>
            </a:lvl2pPr>
            <a:lvl3pPr marL="646430" indent="0" algn="ctr">
              <a:buNone/>
              <a:defRPr/>
            </a:lvl3pPr>
            <a:lvl4pPr marL="969645" indent="0" algn="ctr">
              <a:buNone/>
              <a:defRPr/>
            </a:lvl4pPr>
            <a:lvl5pPr marL="1292860" indent="0" algn="ctr">
              <a:buNone/>
              <a:defRPr/>
            </a:lvl5pPr>
            <a:lvl6pPr marL="1616075" indent="0" algn="ctr">
              <a:buNone/>
              <a:defRPr/>
            </a:lvl6pPr>
            <a:lvl7pPr marL="1939290" indent="0" algn="ctr">
              <a:buNone/>
              <a:defRPr/>
            </a:lvl7pPr>
            <a:lvl8pPr marL="2262505" indent="0" algn="ctr">
              <a:buNone/>
              <a:defRPr/>
            </a:lvl8pPr>
            <a:lvl9pPr marL="2585720" indent="0" algn="ctr">
              <a:buNone/>
              <a:defRPr/>
            </a:lvl9pPr>
          </a:lstStyle>
          <a:p>
            <a:r>
              <a:rPr lang="en-US" smtClean="0"/>
              <a:t>Click to edit Master subtitle style</a:t>
            </a:r>
            <a:endParaRPr lang="en-GB"/>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89102" y="19457591"/>
            <a:ext cx="18179298" cy="6014068"/>
          </a:xfrm>
        </p:spPr>
        <p:txBody>
          <a:bodyPr anchor="t"/>
          <a:lstStyle>
            <a:lvl1pPr algn="l">
              <a:defRPr sz="2800" b="1" cap="all"/>
            </a:lvl1pPr>
          </a:lstStyle>
          <a:p>
            <a:r>
              <a:rPr lang="en-US" smtClean="0"/>
              <a:t>Click to edit Master title style</a:t>
            </a:r>
            <a:endParaRPr lang="en-GB"/>
          </a:p>
        </p:txBody>
      </p:sp>
      <p:sp>
        <p:nvSpPr>
          <p:cNvPr id="3" name="Text Placeholder 2"/>
          <p:cNvSpPr>
            <a:spLocks noGrp="1"/>
          </p:cNvSpPr>
          <p:nvPr>
            <p:ph type="body" idx="1"/>
          </p:nvPr>
        </p:nvSpPr>
        <p:spPr>
          <a:xfrm>
            <a:off x="1689102" y="12833307"/>
            <a:ext cx="18179298" cy="6624287"/>
          </a:xfrm>
        </p:spPr>
        <p:txBody>
          <a:bodyPr anchor="b"/>
          <a:lstStyle>
            <a:lvl1pPr marL="0" indent="0">
              <a:buNone/>
              <a:defRPr sz="1400"/>
            </a:lvl1pPr>
            <a:lvl2pPr marL="323215" indent="0">
              <a:buNone/>
              <a:defRPr sz="1300"/>
            </a:lvl2pPr>
            <a:lvl3pPr marL="646430" indent="0">
              <a:buNone/>
              <a:defRPr sz="1100"/>
            </a:lvl3pPr>
            <a:lvl4pPr marL="969645" indent="0">
              <a:buNone/>
              <a:defRPr sz="1000"/>
            </a:lvl4pPr>
            <a:lvl5pPr marL="1292860" indent="0">
              <a:buNone/>
              <a:defRPr sz="1000"/>
            </a:lvl5pPr>
            <a:lvl6pPr marL="1616075" indent="0">
              <a:buNone/>
              <a:defRPr sz="1000"/>
            </a:lvl6pPr>
            <a:lvl7pPr marL="1939290" indent="0">
              <a:buNone/>
              <a:defRPr sz="1000"/>
            </a:lvl7pPr>
            <a:lvl8pPr marL="2262505" indent="0">
              <a:buNone/>
              <a:defRPr sz="1000"/>
            </a:lvl8pPr>
            <a:lvl9pPr marL="2585720" indent="0">
              <a:buNone/>
              <a:defRPr sz="1000"/>
            </a:lvl9pPr>
          </a:lstStyle>
          <a:p>
            <a:pPr lvl="0"/>
            <a:r>
              <a:rPr lang="en-US" smtClean="0"/>
              <a:t>Click to edit Master text styles</a:t>
            </a:r>
            <a:endParaRPr lang="en-US" smtClean="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337633" y="4419755"/>
            <a:ext cx="10233636" cy="25201933"/>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4" name="Content Placeholder 3"/>
          <p:cNvSpPr>
            <a:spLocks noGrp="1"/>
          </p:cNvSpPr>
          <p:nvPr>
            <p:ph sz="half" idx="2"/>
          </p:nvPr>
        </p:nvSpPr>
        <p:spPr>
          <a:xfrm>
            <a:off x="10661806" y="4419755"/>
            <a:ext cx="10234579" cy="25201933"/>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69483" y="1212427"/>
            <a:ext cx="19247837" cy="504733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1069481" y="6777843"/>
            <a:ext cx="9448973" cy="2825436"/>
          </a:xfrm>
        </p:spPr>
        <p:txBody>
          <a:bodyPr anchor="b"/>
          <a:lstStyle>
            <a:lvl1pPr marL="0" indent="0">
              <a:buNone/>
              <a:defRPr sz="1700" b="1"/>
            </a:lvl1pPr>
            <a:lvl2pPr marL="323215" indent="0">
              <a:buNone/>
              <a:defRPr sz="1400" b="1"/>
            </a:lvl2pPr>
            <a:lvl3pPr marL="646430" indent="0">
              <a:buNone/>
              <a:defRPr sz="1300" b="1"/>
            </a:lvl3pPr>
            <a:lvl4pPr marL="969645" indent="0">
              <a:buNone/>
              <a:defRPr sz="1100" b="1"/>
            </a:lvl4pPr>
            <a:lvl5pPr marL="1292860" indent="0">
              <a:buNone/>
              <a:defRPr sz="1100" b="1"/>
            </a:lvl5pPr>
            <a:lvl6pPr marL="1616075" indent="0">
              <a:buNone/>
              <a:defRPr sz="1100" b="1"/>
            </a:lvl6pPr>
            <a:lvl7pPr marL="1939290" indent="0">
              <a:buNone/>
              <a:defRPr sz="1100" b="1"/>
            </a:lvl7pPr>
            <a:lvl8pPr marL="2262505" indent="0">
              <a:buNone/>
              <a:defRPr sz="1100" b="1"/>
            </a:lvl8pPr>
            <a:lvl9pPr marL="2585720" indent="0">
              <a:buNone/>
              <a:defRPr sz="11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1069481" y="9603281"/>
            <a:ext cx="9448973" cy="17445336"/>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5" name="Text Placeholder 4"/>
          <p:cNvSpPr>
            <a:spLocks noGrp="1"/>
          </p:cNvSpPr>
          <p:nvPr>
            <p:ph type="body" sz="quarter" idx="3"/>
          </p:nvPr>
        </p:nvSpPr>
        <p:spPr>
          <a:xfrm>
            <a:off x="10864574" y="6777843"/>
            <a:ext cx="9452745" cy="2825436"/>
          </a:xfrm>
        </p:spPr>
        <p:txBody>
          <a:bodyPr anchor="b"/>
          <a:lstStyle>
            <a:lvl1pPr marL="0" indent="0">
              <a:buNone/>
              <a:defRPr sz="1700" b="1"/>
            </a:lvl1pPr>
            <a:lvl2pPr marL="323215" indent="0">
              <a:buNone/>
              <a:defRPr sz="1400" b="1"/>
            </a:lvl2pPr>
            <a:lvl3pPr marL="646430" indent="0">
              <a:buNone/>
              <a:defRPr sz="1300" b="1"/>
            </a:lvl3pPr>
            <a:lvl4pPr marL="969645" indent="0">
              <a:buNone/>
              <a:defRPr sz="1100" b="1"/>
            </a:lvl4pPr>
            <a:lvl5pPr marL="1292860" indent="0">
              <a:buNone/>
              <a:defRPr sz="1100" b="1"/>
            </a:lvl5pPr>
            <a:lvl6pPr marL="1616075" indent="0">
              <a:buNone/>
              <a:defRPr sz="1100" b="1"/>
            </a:lvl6pPr>
            <a:lvl7pPr marL="1939290" indent="0">
              <a:buNone/>
              <a:defRPr sz="1100" b="1"/>
            </a:lvl7pPr>
            <a:lvl8pPr marL="2262505" indent="0">
              <a:buNone/>
              <a:defRPr sz="1100" b="1"/>
            </a:lvl8pPr>
            <a:lvl9pPr marL="2585720" indent="0">
              <a:buNone/>
              <a:defRPr sz="11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10864574" y="9603281"/>
            <a:ext cx="9452745" cy="17445336"/>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9481" y="1205752"/>
            <a:ext cx="7035566" cy="5130116"/>
          </a:xfrm>
        </p:spPr>
        <p:txBody>
          <a:bodyPr anchor="b"/>
          <a:lstStyle>
            <a:lvl1pPr algn="l">
              <a:defRPr sz="1400" b="1"/>
            </a:lvl1pPr>
          </a:lstStyle>
          <a:p>
            <a:r>
              <a:rPr lang="en-US" smtClean="0"/>
              <a:t>Click to edit Master title style</a:t>
            </a:r>
            <a:endParaRPr lang="en-GB"/>
          </a:p>
        </p:txBody>
      </p:sp>
      <p:sp>
        <p:nvSpPr>
          <p:cNvPr id="3" name="Content Placeholder 2"/>
          <p:cNvSpPr>
            <a:spLocks noGrp="1"/>
          </p:cNvSpPr>
          <p:nvPr>
            <p:ph idx="1"/>
          </p:nvPr>
        </p:nvSpPr>
        <p:spPr>
          <a:xfrm>
            <a:off x="8361572" y="1205753"/>
            <a:ext cx="11955747" cy="25842864"/>
          </a:xfrm>
        </p:spPr>
        <p:txBody>
          <a:bodyPr/>
          <a:lstStyle>
            <a:lvl1pPr>
              <a:defRPr sz="23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4" name="Text Placeholder 3"/>
          <p:cNvSpPr>
            <a:spLocks noGrp="1"/>
          </p:cNvSpPr>
          <p:nvPr>
            <p:ph type="body" sz="half" idx="2"/>
          </p:nvPr>
        </p:nvSpPr>
        <p:spPr>
          <a:xfrm>
            <a:off x="1069481" y="6335870"/>
            <a:ext cx="7035566" cy="20712747"/>
          </a:xfrm>
        </p:spPr>
        <p:txBody>
          <a:bodyPr/>
          <a:lstStyle>
            <a:lvl1pPr marL="0" indent="0">
              <a:buNone/>
              <a:defRPr sz="1000"/>
            </a:lvl1pPr>
            <a:lvl2pPr marL="323215" indent="0">
              <a:buNone/>
              <a:defRPr sz="800"/>
            </a:lvl2pPr>
            <a:lvl3pPr marL="646430" indent="0">
              <a:buNone/>
              <a:defRPr sz="700"/>
            </a:lvl3pPr>
            <a:lvl4pPr marL="969645" indent="0">
              <a:buNone/>
              <a:defRPr sz="600"/>
            </a:lvl4pPr>
            <a:lvl5pPr marL="1292860" indent="0">
              <a:buNone/>
              <a:defRPr sz="600"/>
            </a:lvl5pPr>
            <a:lvl6pPr marL="1616075" indent="0">
              <a:buNone/>
              <a:defRPr sz="600"/>
            </a:lvl6pPr>
            <a:lvl7pPr marL="1939290" indent="0">
              <a:buNone/>
              <a:defRPr sz="600"/>
            </a:lvl7pPr>
            <a:lvl8pPr marL="2262505" indent="0">
              <a:buNone/>
              <a:defRPr sz="600"/>
            </a:lvl8pPr>
            <a:lvl9pPr marL="2585720" indent="0">
              <a:buNone/>
              <a:defRPr sz="600"/>
            </a:lvl9pPr>
          </a:lstStyle>
          <a:p>
            <a:pPr lvl="0"/>
            <a:r>
              <a:rPr lang="en-US" smtClean="0"/>
              <a:t>Click to edit Master text styles</a:t>
            </a:r>
            <a:endParaRPr lang="en-US" smtClean="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92106" y="21196120"/>
            <a:ext cx="12831892" cy="2502300"/>
          </a:xfrm>
        </p:spPr>
        <p:txBody>
          <a:bodyPr anchor="b"/>
          <a:lstStyle>
            <a:lvl1pPr algn="l">
              <a:defRPr sz="1400" b="1"/>
            </a:lvl1pPr>
          </a:lstStyle>
          <a:p>
            <a:r>
              <a:rPr lang="en-US" smtClean="0"/>
              <a:t>Click to edit Master title style</a:t>
            </a:r>
            <a:endParaRPr lang="en-GB"/>
          </a:p>
        </p:txBody>
      </p:sp>
      <p:sp>
        <p:nvSpPr>
          <p:cNvPr id="3" name="Picture Placeholder 2"/>
          <p:cNvSpPr>
            <a:spLocks noGrp="1"/>
          </p:cNvSpPr>
          <p:nvPr>
            <p:ph type="pic" idx="1"/>
          </p:nvPr>
        </p:nvSpPr>
        <p:spPr>
          <a:xfrm>
            <a:off x="4192106" y="2705265"/>
            <a:ext cx="12831892" cy="18167718"/>
          </a:xfrm>
        </p:spPr>
        <p:txBody>
          <a:bodyPr vert="horz" wrap="square" lIns="264625" tIns="264625" rIns="264625" bIns="264625" numCol="1" anchor="t" anchorCtr="0" compatLnSpc="1"/>
          <a:lstStyle>
            <a:lvl1pPr marL="0" indent="0">
              <a:buNone/>
              <a:defRPr sz="2300"/>
            </a:lvl1pPr>
            <a:lvl2pPr marL="323215" indent="0">
              <a:buNone/>
              <a:defRPr sz="2000"/>
            </a:lvl2pPr>
            <a:lvl3pPr marL="646430" indent="0">
              <a:buNone/>
              <a:defRPr sz="1700"/>
            </a:lvl3pPr>
            <a:lvl4pPr marL="969645" indent="0">
              <a:buNone/>
              <a:defRPr sz="1400"/>
            </a:lvl4pPr>
            <a:lvl5pPr marL="1292860" indent="0">
              <a:buNone/>
              <a:defRPr sz="1400"/>
            </a:lvl5pPr>
            <a:lvl6pPr marL="1616075" indent="0">
              <a:buNone/>
              <a:defRPr sz="1400"/>
            </a:lvl6pPr>
            <a:lvl7pPr marL="1939290" indent="0">
              <a:buNone/>
              <a:defRPr sz="1400"/>
            </a:lvl7pPr>
            <a:lvl8pPr marL="2262505" indent="0">
              <a:buNone/>
              <a:defRPr sz="1400"/>
            </a:lvl8pPr>
            <a:lvl9pPr marL="2585720" indent="0">
              <a:buNone/>
              <a:defRPr sz="1400"/>
            </a:lvl9pPr>
          </a:lstStyle>
          <a:p>
            <a:pPr marL="0" marR="0" lvl="0" indent="0" algn="l" defTabSz="528955" rtl="0" eaLnBrk="0" fontAlgn="base" latinLnBrk="0" hangingPunct="0">
              <a:lnSpc>
                <a:spcPct val="100000"/>
              </a:lnSpc>
              <a:spcBef>
                <a:spcPct val="20000"/>
              </a:spcBef>
              <a:spcAft>
                <a:spcPct val="0"/>
              </a:spcAft>
              <a:buClrTx/>
              <a:buSzTx/>
              <a:buFontTx/>
              <a:buNone/>
              <a:defRPr/>
            </a:pPr>
            <a:endParaRPr kumimoji="0" lang="en-GB" sz="2300" b="0" i="0" u="none" strike="noStrike" kern="0" cap="none" spc="0" normalizeH="0" baseline="0" noProof="0" smtClean="0">
              <a:ln>
                <a:noFill/>
              </a:ln>
              <a:solidFill>
                <a:schemeClr val="tx2"/>
              </a:solidFill>
              <a:effectLst/>
              <a:uLnTx/>
              <a:uFillTx/>
              <a:latin typeface="+mn-lt"/>
              <a:ea typeface="MS PGothic" panose="020B0600070205080204" pitchFamily="34" charset="-128"/>
              <a:cs typeface="MS PGothic" panose="020B0600070205080204" pitchFamily="34" charset="-128"/>
            </a:endParaRPr>
          </a:p>
        </p:txBody>
      </p:sp>
      <p:sp>
        <p:nvSpPr>
          <p:cNvPr id="4" name="Text Placeholder 3"/>
          <p:cNvSpPr>
            <a:spLocks noGrp="1"/>
          </p:cNvSpPr>
          <p:nvPr>
            <p:ph type="body" sz="half" idx="2"/>
          </p:nvPr>
        </p:nvSpPr>
        <p:spPr>
          <a:xfrm>
            <a:off x="4192106" y="23698418"/>
            <a:ext cx="12831892" cy="3553161"/>
          </a:xfrm>
        </p:spPr>
        <p:txBody>
          <a:bodyPr/>
          <a:lstStyle>
            <a:lvl1pPr marL="0" indent="0">
              <a:buNone/>
              <a:defRPr sz="1000"/>
            </a:lvl1pPr>
            <a:lvl2pPr marL="323215" indent="0">
              <a:buNone/>
              <a:defRPr sz="800"/>
            </a:lvl2pPr>
            <a:lvl3pPr marL="646430" indent="0">
              <a:buNone/>
              <a:defRPr sz="700"/>
            </a:lvl3pPr>
            <a:lvl4pPr marL="969645" indent="0">
              <a:buNone/>
              <a:defRPr sz="600"/>
            </a:lvl4pPr>
            <a:lvl5pPr marL="1292860" indent="0">
              <a:buNone/>
              <a:defRPr sz="600"/>
            </a:lvl5pPr>
            <a:lvl6pPr marL="1616075" indent="0">
              <a:buNone/>
              <a:defRPr sz="600"/>
            </a:lvl6pPr>
            <a:lvl7pPr marL="1939290" indent="0">
              <a:buNone/>
              <a:defRPr sz="600"/>
            </a:lvl7pPr>
            <a:lvl8pPr marL="2262505" indent="0">
              <a:buNone/>
              <a:defRPr sz="600"/>
            </a:lvl8pPr>
            <a:lvl9pPr marL="2585720" indent="0">
              <a:buNone/>
              <a:defRPr sz="600"/>
            </a:lvl9pPr>
          </a:lstStyle>
          <a:p>
            <a:pPr lvl="0"/>
            <a:r>
              <a:rPr lang="en-US" smtClean="0"/>
              <a:t>Click to edit Master text styles</a:t>
            </a:r>
            <a:endParaRPr lang="en-US" smtClean="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57404" y="1171035"/>
            <a:ext cx="5138981" cy="28450652"/>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337633" y="1171035"/>
            <a:ext cx="15329234" cy="28450652"/>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2" Type="http://schemas.openxmlformats.org/officeDocument/2006/relationships/theme" Target="../theme/theme3.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white">
      <p:bgPr>
        <a:solidFill>
          <a:schemeClr val="accent5"/>
        </a:solidFill>
        <a:effectLst/>
      </p:bgPr>
    </p:bg>
    <p:spTree>
      <p:nvGrpSpPr>
        <p:cNvPr id="1" name=""/>
        <p:cNvGrpSpPr/>
        <p:nvPr/>
      </p:nvGrpSpPr>
      <p:grpSpPr/>
      <p:sp>
        <p:nvSpPr>
          <p:cNvPr id="1026" name="Rectangle 36"/>
          <p:cNvSpPr>
            <a:spLocks noChangeArrowheads="1"/>
          </p:cNvSpPr>
          <p:nvPr/>
        </p:nvSpPr>
        <p:spPr bwMode="auto">
          <a:xfrm>
            <a:off x="0" y="0"/>
            <a:ext cx="21386800" cy="3743325"/>
          </a:xfrm>
          <a:prstGeom prst="rect">
            <a:avLst/>
          </a:prstGeom>
          <a:solidFill>
            <a:schemeClr val="tx1"/>
          </a:solidFill>
          <a:ln w="9525">
            <a:noFill/>
            <a:miter lim="800000"/>
          </a:ln>
        </p:spPr>
        <p:txBody>
          <a:bodyPr wrap="none" lIns="64639" tIns="32319" rIns="64639" bIns="32319"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GB" sz="1700" b="0" i="0" u="none" strike="noStrike" kern="1200" cap="none" spc="0" normalizeH="0" baseline="0" noProof="0" smtClean="0">
              <a:ln>
                <a:noFill/>
              </a:ln>
              <a:solidFill>
                <a:schemeClr val="tx1"/>
              </a:solidFill>
              <a:effectLst/>
              <a:uLnTx/>
              <a:uFillTx/>
              <a:latin typeface="Arial Narrow" panose="020B0606020202030204" pitchFamily="34" charset="0"/>
              <a:ea typeface="MS PGothic" panose="020B0600070205080204" pitchFamily="34" charset="-128"/>
              <a:cs typeface="+mn-cs"/>
            </a:endParaRPr>
          </a:p>
        </p:txBody>
      </p:sp>
      <p:sp>
        <p:nvSpPr>
          <p:cNvPr id="1027" name="Rectangle 33"/>
          <p:cNvSpPr>
            <a:spLocks noChangeArrowheads="1"/>
          </p:cNvSpPr>
          <p:nvPr/>
        </p:nvSpPr>
        <p:spPr bwMode="auto">
          <a:xfrm>
            <a:off x="455613" y="4416425"/>
            <a:ext cx="6584950" cy="25201563"/>
          </a:xfrm>
          <a:prstGeom prst="rect">
            <a:avLst/>
          </a:prstGeom>
          <a:solidFill>
            <a:schemeClr val="bg2"/>
          </a:solidFill>
          <a:ln w="9525">
            <a:solidFill>
              <a:schemeClr val="tx1"/>
            </a:solidFill>
            <a:miter lim="800000"/>
          </a:ln>
        </p:spPr>
        <p:txBody>
          <a:bodyPr wrap="none" lIns="64639" tIns="32319" rIns="64639" bIns="32319"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GB" sz="1700" b="0" i="0" u="none" strike="noStrike" kern="1200" cap="none" spc="0" normalizeH="0" baseline="0" noProof="0" smtClean="0">
              <a:ln>
                <a:noFill/>
              </a:ln>
              <a:solidFill>
                <a:schemeClr val="tx1"/>
              </a:solidFill>
              <a:effectLst/>
              <a:uLnTx/>
              <a:uFillTx/>
              <a:latin typeface="Arial Narrow" panose="020B0606020202030204" pitchFamily="34" charset="0"/>
              <a:ea typeface="MS PGothic" panose="020B0600070205080204" pitchFamily="34" charset="-128"/>
              <a:cs typeface="+mn-cs"/>
            </a:endParaRPr>
          </a:p>
        </p:txBody>
      </p:sp>
      <p:sp>
        <p:nvSpPr>
          <p:cNvPr id="2052" name="Rectangle 15"/>
          <p:cNvSpPr>
            <a:spLocks noGrp="1"/>
          </p:cNvSpPr>
          <p:nvPr>
            <p:ph type="title"/>
          </p:nvPr>
        </p:nvSpPr>
        <p:spPr>
          <a:xfrm>
            <a:off x="468313" y="1171575"/>
            <a:ext cx="20427950" cy="2024063"/>
          </a:xfrm>
          <a:prstGeom prst="rect">
            <a:avLst/>
          </a:prstGeom>
          <a:noFill/>
          <a:ln w="9525">
            <a:noFill/>
          </a:ln>
        </p:spPr>
        <p:txBody>
          <a:bodyPr lIns="52916" tIns="26453" rIns="52916" bIns="26453" anchor="ctr" anchorCtr="0"/>
          <a:p>
            <a:pPr lvl="0"/>
            <a:r>
              <a:rPr lang="en-US" altLang="zh-CN" dirty="0"/>
              <a:t>Click to edit Master title style</a:t>
            </a:r>
            <a:endParaRPr lang="en-US" altLang="zh-CN" dirty="0"/>
          </a:p>
        </p:txBody>
      </p:sp>
      <p:sp>
        <p:nvSpPr>
          <p:cNvPr id="2053" name="Rectangle 16"/>
          <p:cNvSpPr>
            <a:spLocks noGrp="1"/>
          </p:cNvSpPr>
          <p:nvPr>
            <p:ph type="body" idx="1"/>
          </p:nvPr>
        </p:nvSpPr>
        <p:spPr>
          <a:xfrm>
            <a:off x="468313" y="4416425"/>
            <a:ext cx="6572250" cy="25206325"/>
          </a:xfrm>
          <a:prstGeom prst="rect">
            <a:avLst/>
          </a:prstGeom>
          <a:noFill/>
          <a:ln w="9525">
            <a:noFill/>
          </a:ln>
        </p:spPr>
        <p:txBody>
          <a:bodyPr lIns="264625" tIns="264625" rIns="264625" bIns="264625"/>
          <a:p>
            <a:pPr lvl="0"/>
            <a:r>
              <a:rPr lang="en-US" altLang="zh-CN" dirty="0"/>
              <a:t>Click to edit Master text styles</a:t>
            </a:r>
            <a:endParaRPr lang="en-US" altLang="zh-CN" dirty="0"/>
          </a:p>
          <a:p>
            <a:pPr lvl="1"/>
            <a:r>
              <a:rPr lang="en-US" altLang="zh-CN" dirty="0"/>
              <a:t>Second level</a:t>
            </a:r>
            <a:endParaRPr lang="en-US" altLang="zh-CN" dirty="0"/>
          </a:p>
        </p:txBody>
      </p:sp>
      <p:sp>
        <p:nvSpPr>
          <p:cNvPr id="1030" name="Rectangle 25"/>
          <p:cNvSpPr>
            <a:spLocks noChangeArrowheads="1"/>
          </p:cNvSpPr>
          <p:nvPr/>
        </p:nvSpPr>
        <p:spPr bwMode="auto">
          <a:xfrm>
            <a:off x="0" y="0"/>
            <a:ext cx="21386800" cy="30279975"/>
          </a:xfrm>
          <a:prstGeom prst="rect">
            <a:avLst/>
          </a:prstGeom>
          <a:noFill/>
          <a:ln w="3175">
            <a:noFill/>
            <a:miter lim="800000"/>
          </a:ln>
        </p:spPr>
        <p:txBody>
          <a:bodyPr wrap="none" lIns="64639" tIns="32319" rIns="64639" bIns="32319"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GB" sz="1700" b="0" i="0" u="none" strike="noStrike" kern="1200" cap="none" spc="0" normalizeH="0" baseline="0" noProof="0" smtClean="0">
              <a:ln>
                <a:noFill/>
              </a:ln>
              <a:solidFill>
                <a:schemeClr val="tx1"/>
              </a:solidFill>
              <a:effectLst/>
              <a:uLnTx/>
              <a:uFillTx/>
              <a:latin typeface="Arial Narrow" panose="020B0606020202030204" pitchFamily="34" charset="0"/>
              <a:ea typeface="MS PGothic" panose="020B0600070205080204" pitchFamily="34" charset="-128"/>
              <a:cs typeface="+mn-cs"/>
            </a:endParaRPr>
          </a:p>
        </p:txBody>
      </p:sp>
      <p:sp>
        <p:nvSpPr>
          <p:cNvPr id="1031" name="Rectangle 40"/>
          <p:cNvSpPr>
            <a:spLocks noChangeArrowheads="1"/>
          </p:cNvSpPr>
          <p:nvPr/>
        </p:nvSpPr>
        <p:spPr bwMode="auto">
          <a:xfrm>
            <a:off x="14311313" y="4416425"/>
            <a:ext cx="6584950" cy="25201563"/>
          </a:xfrm>
          <a:prstGeom prst="rect">
            <a:avLst/>
          </a:prstGeom>
          <a:solidFill>
            <a:schemeClr val="bg2"/>
          </a:solidFill>
          <a:ln w="12700">
            <a:solidFill>
              <a:schemeClr val="tx1"/>
            </a:solidFill>
            <a:miter lim="800000"/>
          </a:ln>
        </p:spPr>
        <p:txBody>
          <a:bodyPr wrap="none" lIns="64639" tIns="32319" rIns="64639" bIns="32319"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GB" sz="1700" b="0" i="0" u="none" strike="noStrike" kern="1200" cap="none" spc="0" normalizeH="0" baseline="0" noProof="0" smtClean="0">
              <a:ln>
                <a:noFill/>
              </a:ln>
              <a:solidFill>
                <a:schemeClr val="tx1"/>
              </a:solidFill>
              <a:effectLst/>
              <a:uLnTx/>
              <a:uFillTx/>
              <a:latin typeface="Arial Narrow" panose="020B0606020202030204" pitchFamily="34" charset="0"/>
              <a:ea typeface="MS PGothic" panose="020B0600070205080204" pitchFamily="34" charset="-128"/>
              <a:cs typeface="+mn-cs"/>
            </a:endParaRPr>
          </a:p>
        </p:txBody>
      </p:sp>
      <p:sp>
        <p:nvSpPr>
          <p:cNvPr id="1032" name="Rectangle 41"/>
          <p:cNvSpPr>
            <a:spLocks noChangeArrowheads="1"/>
          </p:cNvSpPr>
          <p:nvPr/>
        </p:nvSpPr>
        <p:spPr bwMode="auto">
          <a:xfrm>
            <a:off x="7383463" y="4416425"/>
            <a:ext cx="6583363" cy="25201563"/>
          </a:xfrm>
          <a:prstGeom prst="rect">
            <a:avLst/>
          </a:prstGeom>
          <a:solidFill>
            <a:schemeClr val="bg2"/>
          </a:solidFill>
          <a:ln w="12700">
            <a:solidFill>
              <a:schemeClr val="tx1"/>
            </a:solidFill>
            <a:miter lim="800000"/>
          </a:ln>
        </p:spPr>
        <p:txBody>
          <a:bodyPr wrap="none" lIns="64639" tIns="32319" rIns="64639" bIns="32319"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GB" sz="1700" b="0" i="0" u="none" strike="noStrike" kern="1200" cap="none" spc="0" normalizeH="0" baseline="0" noProof="0" smtClean="0">
              <a:ln>
                <a:noFill/>
              </a:ln>
              <a:solidFill>
                <a:schemeClr val="tx1"/>
              </a:solidFill>
              <a:effectLst/>
              <a:uLnTx/>
              <a:uFillTx/>
              <a:latin typeface="Arial Narrow" panose="020B0606020202030204" pitchFamily="34" charset="0"/>
              <a:ea typeface="MS PGothic" panose="020B0600070205080204" pitchFamily="34" charset="-128"/>
              <a:cs typeface="+mn-cs"/>
            </a:endParaRPr>
          </a:p>
        </p:txBody>
      </p:sp>
      <p:sp>
        <p:nvSpPr>
          <p:cNvPr id="1033" name="Text Box 14"/>
          <p:cNvSpPr txBox="1">
            <a:spLocks noChangeArrowheads="1"/>
          </p:cNvSpPr>
          <p:nvPr/>
        </p:nvSpPr>
        <p:spPr bwMode="auto">
          <a:xfrm>
            <a:off x="455613" y="29884688"/>
            <a:ext cx="2336800" cy="115888"/>
          </a:xfrm>
          <a:prstGeom prst="rect">
            <a:avLst/>
          </a:prstGeom>
          <a:noFill/>
          <a:ln>
            <a:noFill/>
          </a:ln>
        </p:spPr>
        <p:txBody>
          <a:bodyPr lIns="52916" tIns="26453" rIns="52916" bIns="26453">
            <a:spAutoFit/>
          </a:bodyPr>
          <a:lstStyle>
            <a:lvl1pPr defTabSz="749300" eaLnBrk="0" hangingPunct="0">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1pPr>
            <a:lvl2pPr marL="742950" indent="-285750" defTabSz="749300" eaLnBrk="0" hangingPunct="0">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2pPr>
            <a:lvl3pPr marL="1143000" indent="-228600" defTabSz="749300" eaLnBrk="0" hangingPunct="0">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3pPr>
            <a:lvl4pPr marL="1600200" indent="-228600" defTabSz="749300" eaLnBrk="0" hangingPunct="0">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4pPr>
            <a:lvl5pPr marL="2057400" indent="-228600" defTabSz="749300" eaLnBrk="0" hangingPunct="0">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5pPr>
            <a:lvl6pPr marL="2514600" indent="-228600" defTabSz="749300" eaLnBrk="0" fontAlgn="base" hangingPunct="0">
              <a:spcBef>
                <a:spcPct val="0"/>
              </a:spcBef>
              <a:spcAft>
                <a:spcPct val="0"/>
              </a:spcAft>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6pPr>
            <a:lvl7pPr marL="2971800" indent="-228600" defTabSz="749300" eaLnBrk="0" fontAlgn="base" hangingPunct="0">
              <a:spcBef>
                <a:spcPct val="0"/>
              </a:spcBef>
              <a:spcAft>
                <a:spcPct val="0"/>
              </a:spcAft>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7pPr>
            <a:lvl8pPr marL="3429000" indent="-228600" defTabSz="749300" eaLnBrk="0" fontAlgn="base" hangingPunct="0">
              <a:spcBef>
                <a:spcPct val="0"/>
              </a:spcBef>
              <a:spcAft>
                <a:spcPct val="0"/>
              </a:spcAft>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8pPr>
            <a:lvl9pPr marL="3886200" indent="-228600" defTabSz="749300" eaLnBrk="0" fontAlgn="base" hangingPunct="0">
              <a:spcBef>
                <a:spcPct val="0"/>
              </a:spcBef>
              <a:spcAft>
                <a:spcPct val="0"/>
              </a:spcAft>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9pPr>
          </a:lstStyle>
          <a:p>
            <a:pPr marL="0" marR="0" lvl="0" indent="0" algn="l" defTabSz="749300" rtl="0" eaLnBrk="0" fontAlgn="base" latinLnBrk="0" hangingPunct="0">
              <a:lnSpc>
                <a:spcPct val="65000"/>
              </a:lnSpc>
              <a:spcBef>
                <a:spcPct val="50000"/>
              </a:spcBef>
              <a:spcAft>
                <a:spcPct val="0"/>
              </a:spcAft>
              <a:buClrTx/>
              <a:buSzTx/>
              <a:buFontTx/>
              <a:buNone/>
              <a:defRPr/>
            </a:pPr>
            <a:r>
              <a:rPr kumimoji="0" lang="en-US" sz="600" b="1" i="0" u="none" strike="noStrike" kern="1200" cap="none" spc="0" normalizeH="0" baseline="0" noProof="0" dirty="0" smtClean="0">
                <a:ln>
                  <a:noFill/>
                </a:ln>
                <a:solidFill>
                  <a:schemeClr val="tx1"/>
                </a:solidFill>
                <a:effectLst/>
                <a:uLnTx/>
                <a:uFillTx/>
                <a:latin typeface="Arial" panose="020B0604020202020204" pitchFamily="34" charset="0"/>
                <a:ea typeface="MS PGothic" panose="020B0600070205080204" pitchFamily="34" charset="-128"/>
                <a:cs typeface="MS PGothic" panose="020B0600070205080204" pitchFamily="34" charset="-128"/>
              </a:rPr>
              <a:t>Poster template by ResearchPosters.co.za</a:t>
            </a:r>
            <a:endParaRPr kumimoji="0" lang="en-US" sz="600" b="1" i="0" u="none" strike="noStrike" kern="1200" cap="none" spc="0" normalizeH="0" baseline="0" noProof="0" dirty="0" smtClean="0">
              <a:ln>
                <a:noFill/>
              </a:ln>
              <a:solidFill>
                <a:schemeClr val="tx1"/>
              </a:solidFill>
              <a:effectLst/>
              <a:uLnTx/>
              <a:uFillTx/>
              <a:latin typeface="Arial" panose="020B0604020202020204" pitchFamily="34" charset="0"/>
              <a:ea typeface="MS PGothic" panose="020B0600070205080204" pitchFamily="34" charset="-128"/>
              <a:cs typeface="MS PGothic" panose="020B0600070205080204" pitchFamily="34" charset="-128"/>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sldNum="0" hdr="0" ftr="0" dt="0"/>
  <p:txStyles>
    <p:titleStyle>
      <a:lvl1pPr algn="ctr" defTabSz="528955" rtl="0" eaLnBrk="0" fontAlgn="base" hangingPunct="0">
        <a:spcBef>
          <a:spcPct val="0"/>
        </a:spcBef>
        <a:spcAft>
          <a:spcPct val="0"/>
        </a:spcAft>
        <a:defRPr sz="5100">
          <a:solidFill>
            <a:srgbClr val="FFFFFF"/>
          </a:solidFill>
          <a:latin typeface="+mj-lt"/>
          <a:ea typeface="MS PGothic" panose="020B0600070205080204" pitchFamily="34" charset="-128"/>
          <a:cs typeface="MS PGothic" panose="020B0600070205080204" pitchFamily="34" charset="-128"/>
        </a:defRPr>
      </a:lvl1pPr>
      <a:lvl2pPr algn="ctr" defTabSz="528955" rtl="0" eaLnBrk="0" fontAlgn="base" hangingPunct="0">
        <a:spcBef>
          <a:spcPct val="0"/>
        </a:spcBef>
        <a:spcAft>
          <a:spcPct val="0"/>
        </a:spcAft>
        <a:defRPr sz="5100">
          <a:solidFill>
            <a:srgbClr val="FFFFFF"/>
          </a:solidFill>
          <a:latin typeface="Arial Black" panose="020B0A04020102020204" pitchFamily="34" charset="0"/>
          <a:ea typeface="MS PGothic" panose="020B0600070205080204" pitchFamily="34" charset="-128"/>
          <a:cs typeface="MS PGothic" panose="020B0600070205080204" pitchFamily="34" charset="-128"/>
        </a:defRPr>
      </a:lvl2pPr>
      <a:lvl3pPr algn="ctr" defTabSz="528955" rtl="0" eaLnBrk="0" fontAlgn="base" hangingPunct="0">
        <a:spcBef>
          <a:spcPct val="0"/>
        </a:spcBef>
        <a:spcAft>
          <a:spcPct val="0"/>
        </a:spcAft>
        <a:defRPr sz="5100">
          <a:solidFill>
            <a:srgbClr val="FFFFFF"/>
          </a:solidFill>
          <a:latin typeface="Arial Black" panose="020B0A04020102020204" pitchFamily="34" charset="0"/>
          <a:ea typeface="MS PGothic" panose="020B0600070205080204" pitchFamily="34" charset="-128"/>
          <a:cs typeface="MS PGothic" panose="020B0600070205080204" pitchFamily="34" charset="-128"/>
        </a:defRPr>
      </a:lvl3pPr>
      <a:lvl4pPr algn="ctr" defTabSz="528955" rtl="0" eaLnBrk="0" fontAlgn="base" hangingPunct="0">
        <a:spcBef>
          <a:spcPct val="0"/>
        </a:spcBef>
        <a:spcAft>
          <a:spcPct val="0"/>
        </a:spcAft>
        <a:defRPr sz="5100">
          <a:solidFill>
            <a:srgbClr val="FFFFFF"/>
          </a:solidFill>
          <a:latin typeface="Arial Black" panose="020B0A04020102020204" pitchFamily="34" charset="0"/>
          <a:ea typeface="MS PGothic" panose="020B0600070205080204" pitchFamily="34" charset="-128"/>
          <a:cs typeface="MS PGothic" panose="020B0600070205080204" pitchFamily="34" charset="-128"/>
        </a:defRPr>
      </a:lvl4pPr>
      <a:lvl5pPr algn="ctr" defTabSz="528955" rtl="0" eaLnBrk="0" fontAlgn="base" hangingPunct="0">
        <a:spcBef>
          <a:spcPct val="0"/>
        </a:spcBef>
        <a:spcAft>
          <a:spcPct val="0"/>
        </a:spcAft>
        <a:defRPr sz="5100">
          <a:solidFill>
            <a:srgbClr val="FFFFFF"/>
          </a:solidFill>
          <a:latin typeface="Arial Black" panose="020B0A04020102020204" pitchFamily="34" charset="0"/>
          <a:ea typeface="MS PGothic" panose="020B0600070205080204" pitchFamily="34" charset="-128"/>
          <a:cs typeface="MS PGothic" panose="020B0600070205080204" pitchFamily="34" charset="-128"/>
        </a:defRPr>
      </a:lvl5pPr>
      <a:lvl6pPr marL="323215" algn="ctr" defTabSz="529590" rtl="0" fontAlgn="base">
        <a:spcBef>
          <a:spcPct val="0"/>
        </a:spcBef>
        <a:spcAft>
          <a:spcPct val="0"/>
        </a:spcAft>
        <a:defRPr sz="5100">
          <a:solidFill>
            <a:schemeClr val="tx2"/>
          </a:solidFill>
          <a:latin typeface="Arial Black" panose="020B0A04020102020204" pitchFamily="34" charset="0"/>
        </a:defRPr>
      </a:lvl6pPr>
      <a:lvl7pPr marL="646430" algn="ctr" defTabSz="529590" rtl="0" fontAlgn="base">
        <a:spcBef>
          <a:spcPct val="0"/>
        </a:spcBef>
        <a:spcAft>
          <a:spcPct val="0"/>
        </a:spcAft>
        <a:defRPr sz="5100">
          <a:solidFill>
            <a:schemeClr val="tx2"/>
          </a:solidFill>
          <a:latin typeface="Arial Black" panose="020B0A04020102020204" pitchFamily="34" charset="0"/>
        </a:defRPr>
      </a:lvl7pPr>
      <a:lvl8pPr marL="969645" algn="ctr" defTabSz="529590" rtl="0" fontAlgn="base">
        <a:spcBef>
          <a:spcPct val="0"/>
        </a:spcBef>
        <a:spcAft>
          <a:spcPct val="0"/>
        </a:spcAft>
        <a:defRPr sz="5100">
          <a:solidFill>
            <a:schemeClr val="tx2"/>
          </a:solidFill>
          <a:latin typeface="Arial Black" panose="020B0A04020102020204" pitchFamily="34" charset="0"/>
        </a:defRPr>
      </a:lvl8pPr>
      <a:lvl9pPr marL="1292860" algn="ctr" defTabSz="529590" rtl="0" fontAlgn="base">
        <a:spcBef>
          <a:spcPct val="0"/>
        </a:spcBef>
        <a:spcAft>
          <a:spcPct val="0"/>
        </a:spcAft>
        <a:defRPr sz="5100">
          <a:solidFill>
            <a:schemeClr val="tx2"/>
          </a:solidFill>
          <a:latin typeface="Arial Black" panose="020B0A04020102020204" pitchFamily="34" charset="0"/>
        </a:defRPr>
      </a:lvl9pPr>
    </p:titleStyle>
    <p:bodyStyle>
      <a:lvl1pPr marL="198755" indent="-198755" algn="l" defTabSz="528955" rtl="0" eaLnBrk="0" fontAlgn="base" hangingPunct="0">
        <a:spcBef>
          <a:spcPct val="20000"/>
        </a:spcBef>
        <a:spcAft>
          <a:spcPct val="0"/>
        </a:spcAft>
        <a:buChar char="•"/>
        <a:defRPr sz="1700">
          <a:solidFill>
            <a:schemeClr val="tx2"/>
          </a:solidFill>
          <a:latin typeface="+mn-lt"/>
          <a:ea typeface="MS PGothic" panose="020B0600070205080204" pitchFamily="34" charset="-128"/>
          <a:cs typeface="MS PGothic" panose="020B0600070205080204" pitchFamily="34" charset="-128"/>
        </a:defRPr>
      </a:lvl1pPr>
      <a:lvl2pPr marL="428625" indent="-163830" algn="l" defTabSz="528955" rtl="0" eaLnBrk="0" fontAlgn="base" hangingPunct="0">
        <a:spcBef>
          <a:spcPct val="20000"/>
        </a:spcBef>
        <a:spcAft>
          <a:spcPct val="0"/>
        </a:spcAft>
        <a:buChar char="–"/>
        <a:defRPr sz="1700">
          <a:solidFill>
            <a:schemeClr val="tx2"/>
          </a:solidFill>
          <a:latin typeface="+mn-lt"/>
          <a:ea typeface="MS PGothic" panose="020B0600070205080204" pitchFamily="34" charset="-128"/>
          <a:cs typeface="MS PGothic" panose="020B0600070205080204" pitchFamily="34" charset="-128"/>
        </a:defRPr>
      </a:lvl2pPr>
      <a:lvl3pPr marL="662305" indent="-133350" algn="l" defTabSz="528955" rtl="0" eaLnBrk="0" fontAlgn="base" hangingPunct="0">
        <a:spcBef>
          <a:spcPct val="20000"/>
        </a:spcBef>
        <a:spcAft>
          <a:spcPct val="0"/>
        </a:spcAft>
        <a:buChar char="•"/>
        <a:defRPr sz="1400">
          <a:solidFill>
            <a:schemeClr val="tx1"/>
          </a:solidFill>
          <a:latin typeface="+mn-lt"/>
          <a:ea typeface="MS PGothic" panose="020B0600070205080204" pitchFamily="34" charset="-128"/>
          <a:cs typeface="MS PGothic" panose="020B0600070205080204" pitchFamily="34" charset="-128"/>
        </a:defRPr>
      </a:lvl3pPr>
      <a:lvl4pPr marL="927100" indent="-132080" algn="l" defTabSz="528955" rtl="0" eaLnBrk="0" fontAlgn="base" hangingPunct="0">
        <a:spcBef>
          <a:spcPct val="20000"/>
        </a:spcBef>
        <a:spcAft>
          <a:spcPct val="0"/>
        </a:spcAft>
        <a:buChar char="–"/>
        <a:defRPr sz="1100">
          <a:solidFill>
            <a:schemeClr val="tx1"/>
          </a:solidFill>
          <a:latin typeface="+mn-lt"/>
          <a:ea typeface="MS PGothic" panose="020B0600070205080204" pitchFamily="34" charset="-128"/>
          <a:cs typeface="MS PGothic" panose="020B0600070205080204" pitchFamily="34" charset="-128"/>
        </a:defRPr>
      </a:lvl4pPr>
      <a:lvl5pPr marL="1192530" indent="-132080" algn="l" defTabSz="528955" rtl="0" eaLnBrk="0" fontAlgn="base" hangingPunct="0">
        <a:spcBef>
          <a:spcPct val="20000"/>
        </a:spcBef>
        <a:spcAft>
          <a:spcPct val="0"/>
        </a:spcAft>
        <a:buChar char="»"/>
        <a:defRPr sz="1100">
          <a:solidFill>
            <a:schemeClr val="tx1"/>
          </a:solidFill>
          <a:latin typeface="+mn-lt"/>
          <a:ea typeface="MS PGothic" panose="020B0600070205080204" pitchFamily="34" charset="-128"/>
          <a:cs typeface="MS PGothic" panose="020B0600070205080204" pitchFamily="34" charset="-128"/>
        </a:defRPr>
      </a:lvl5pPr>
      <a:lvl6pPr marL="1516380" indent="-132715" algn="l" defTabSz="529590" rtl="0" fontAlgn="base">
        <a:spcBef>
          <a:spcPct val="20000"/>
        </a:spcBef>
        <a:spcAft>
          <a:spcPct val="0"/>
        </a:spcAft>
        <a:buChar char="»"/>
        <a:defRPr sz="1100">
          <a:solidFill>
            <a:schemeClr val="tx1"/>
          </a:solidFill>
          <a:latin typeface="+mn-lt"/>
          <a:ea typeface="MS PGothic" panose="020B0600070205080204" pitchFamily="34" charset="-128"/>
        </a:defRPr>
      </a:lvl6pPr>
      <a:lvl7pPr marL="1839595" indent="-132715" algn="l" defTabSz="529590" rtl="0" fontAlgn="base">
        <a:spcBef>
          <a:spcPct val="20000"/>
        </a:spcBef>
        <a:spcAft>
          <a:spcPct val="0"/>
        </a:spcAft>
        <a:buChar char="»"/>
        <a:defRPr sz="1100">
          <a:solidFill>
            <a:schemeClr val="tx1"/>
          </a:solidFill>
          <a:latin typeface="+mn-lt"/>
          <a:ea typeface="MS PGothic" panose="020B0600070205080204" pitchFamily="34" charset="-128"/>
        </a:defRPr>
      </a:lvl7pPr>
      <a:lvl8pPr marL="2162175" indent="-132715" algn="l" defTabSz="529590" rtl="0" fontAlgn="base">
        <a:spcBef>
          <a:spcPct val="20000"/>
        </a:spcBef>
        <a:spcAft>
          <a:spcPct val="0"/>
        </a:spcAft>
        <a:buChar char="»"/>
        <a:defRPr sz="1100">
          <a:solidFill>
            <a:schemeClr val="tx1"/>
          </a:solidFill>
          <a:latin typeface="+mn-lt"/>
          <a:ea typeface="MS PGothic" panose="020B0600070205080204" pitchFamily="34" charset="-128"/>
        </a:defRPr>
      </a:lvl8pPr>
      <a:lvl9pPr marL="2485390" indent="-132715" algn="l" defTabSz="529590" rtl="0" fontAlgn="base">
        <a:spcBef>
          <a:spcPct val="20000"/>
        </a:spcBef>
        <a:spcAft>
          <a:spcPct val="0"/>
        </a:spcAft>
        <a:buChar char="»"/>
        <a:defRPr sz="1100">
          <a:solidFill>
            <a:schemeClr val="tx1"/>
          </a:solidFill>
          <a:latin typeface="+mn-lt"/>
          <a:ea typeface="MS PGothic" panose="020B0600070205080204" pitchFamily="34" charset="-128"/>
        </a:defRPr>
      </a:lvl9pPr>
    </p:bodyStyle>
    <p:otherStyle>
      <a:defPPr>
        <a:defRPr lang="en-GB"/>
      </a:defPPr>
      <a:lvl1pPr marL="0" algn="l" defTabSz="323215" rtl="0" eaLnBrk="1" latinLnBrk="0" hangingPunct="1">
        <a:defRPr sz="1300" kern="1200">
          <a:solidFill>
            <a:schemeClr val="tx1"/>
          </a:solidFill>
          <a:latin typeface="+mn-lt"/>
          <a:ea typeface="+mn-ea"/>
          <a:cs typeface="+mn-cs"/>
        </a:defRPr>
      </a:lvl1pPr>
      <a:lvl2pPr marL="323215" algn="l" defTabSz="323215" rtl="0" eaLnBrk="1" latinLnBrk="0" hangingPunct="1">
        <a:defRPr sz="1300" kern="1200">
          <a:solidFill>
            <a:schemeClr val="tx1"/>
          </a:solidFill>
          <a:latin typeface="+mn-lt"/>
          <a:ea typeface="+mn-ea"/>
          <a:cs typeface="+mn-cs"/>
        </a:defRPr>
      </a:lvl2pPr>
      <a:lvl3pPr marL="646430" algn="l" defTabSz="323215" rtl="0" eaLnBrk="1" latinLnBrk="0" hangingPunct="1">
        <a:defRPr sz="1300" kern="1200">
          <a:solidFill>
            <a:schemeClr val="tx1"/>
          </a:solidFill>
          <a:latin typeface="+mn-lt"/>
          <a:ea typeface="+mn-ea"/>
          <a:cs typeface="+mn-cs"/>
        </a:defRPr>
      </a:lvl3pPr>
      <a:lvl4pPr marL="969645" algn="l" defTabSz="323215" rtl="0" eaLnBrk="1" latinLnBrk="0" hangingPunct="1">
        <a:defRPr sz="1300" kern="1200">
          <a:solidFill>
            <a:schemeClr val="tx1"/>
          </a:solidFill>
          <a:latin typeface="+mn-lt"/>
          <a:ea typeface="+mn-ea"/>
          <a:cs typeface="+mn-cs"/>
        </a:defRPr>
      </a:lvl4pPr>
      <a:lvl5pPr marL="1292860" algn="l" defTabSz="323215" rtl="0" eaLnBrk="1" latinLnBrk="0" hangingPunct="1">
        <a:defRPr sz="1300" kern="1200">
          <a:solidFill>
            <a:schemeClr val="tx1"/>
          </a:solidFill>
          <a:latin typeface="+mn-lt"/>
          <a:ea typeface="+mn-ea"/>
          <a:cs typeface="+mn-cs"/>
        </a:defRPr>
      </a:lvl5pPr>
      <a:lvl6pPr marL="1616075" algn="l" defTabSz="323215" rtl="0" eaLnBrk="1" latinLnBrk="0" hangingPunct="1">
        <a:defRPr sz="1300" kern="1200">
          <a:solidFill>
            <a:schemeClr val="tx1"/>
          </a:solidFill>
          <a:latin typeface="+mn-lt"/>
          <a:ea typeface="+mn-ea"/>
          <a:cs typeface="+mn-cs"/>
        </a:defRPr>
      </a:lvl6pPr>
      <a:lvl7pPr marL="1939290" algn="l" defTabSz="323215" rtl="0" eaLnBrk="1" latinLnBrk="0" hangingPunct="1">
        <a:defRPr sz="1300" kern="1200">
          <a:solidFill>
            <a:schemeClr val="tx1"/>
          </a:solidFill>
          <a:latin typeface="+mn-lt"/>
          <a:ea typeface="+mn-ea"/>
          <a:cs typeface="+mn-cs"/>
        </a:defRPr>
      </a:lvl7pPr>
      <a:lvl8pPr marL="2262505" algn="l" defTabSz="323215" rtl="0" eaLnBrk="1" latinLnBrk="0" hangingPunct="1">
        <a:defRPr sz="1300" kern="1200">
          <a:solidFill>
            <a:schemeClr val="tx1"/>
          </a:solidFill>
          <a:latin typeface="+mn-lt"/>
          <a:ea typeface="+mn-ea"/>
          <a:cs typeface="+mn-cs"/>
        </a:defRPr>
      </a:lvl8pPr>
      <a:lvl9pPr marL="2585720" algn="l" defTabSz="323215" rtl="0" eaLnBrk="1" latinLnBrk="0" hangingPunct="1">
        <a:defRPr sz="13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white">
      <p:bgPr>
        <a:solidFill>
          <a:schemeClr val="accent5"/>
        </a:solidFill>
        <a:effectLst/>
      </p:bgPr>
    </p:bg>
    <p:spTree>
      <p:nvGrpSpPr>
        <p:cNvPr id="1" name=""/>
        <p:cNvGrpSpPr/>
        <p:nvPr/>
      </p:nvGrpSpPr>
      <p:grpSpPr/>
      <p:sp>
        <p:nvSpPr>
          <p:cNvPr id="2050" name="Rectangle 2"/>
          <p:cNvSpPr>
            <a:spLocks noChangeArrowheads="1"/>
          </p:cNvSpPr>
          <p:nvPr/>
        </p:nvSpPr>
        <p:spPr bwMode="auto">
          <a:xfrm>
            <a:off x="0" y="0"/>
            <a:ext cx="21386800" cy="3871913"/>
          </a:xfrm>
          <a:prstGeom prst="rect">
            <a:avLst/>
          </a:prstGeom>
          <a:solidFill>
            <a:schemeClr val="tx1"/>
          </a:solidFill>
          <a:ln w="9525">
            <a:noFill/>
            <a:miter lim="800000"/>
          </a:ln>
        </p:spPr>
        <p:txBody>
          <a:bodyPr wrap="none" lIns="64639" tIns="32319" rIns="64639" bIns="32319"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GB" sz="1700" b="0" i="0" u="none" strike="noStrike" kern="1200" cap="none" spc="0" normalizeH="0" baseline="0" noProof="0" smtClean="0">
              <a:ln>
                <a:noFill/>
              </a:ln>
              <a:solidFill>
                <a:schemeClr val="tx1"/>
              </a:solidFill>
              <a:effectLst/>
              <a:uLnTx/>
              <a:uFillTx/>
              <a:latin typeface="Arial Narrow" panose="020B0606020202030204" pitchFamily="34" charset="0"/>
              <a:ea typeface="MS PGothic" panose="020B0600070205080204" pitchFamily="34" charset="-128"/>
              <a:cs typeface="+mn-cs"/>
            </a:endParaRPr>
          </a:p>
        </p:txBody>
      </p:sp>
      <p:sp>
        <p:nvSpPr>
          <p:cNvPr id="2051" name="Rectangle 3"/>
          <p:cNvSpPr>
            <a:spLocks noChangeArrowheads="1"/>
          </p:cNvSpPr>
          <p:nvPr/>
        </p:nvSpPr>
        <p:spPr bwMode="auto">
          <a:xfrm>
            <a:off x="457200" y="4419600"/>
            <a:ext cx="4859338" cy="25201563"/>
          </a:xfrm>
          <a:prstGeom prst="rect">
            <a:avLst/>
          </a:prstGeom>
          <a:solidFill>
            <a:schemeClr val="bg2"/>
          </a:solidFill>
          <a:ln w="9525">
            <a:solidFill>
              <a:schemeClr val="tx1"/>
            </a:solidFill>
            <a:miter lim="800000"/>
          </a:ln>
        </p:spPr>
        <p:txBody>
          <a:bodyPr wrap="none" lIns="64639" tIns="32319" rIns="64639" bIns="32319"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GB" sz="1700" b="0" i="0" u="none" strike="noStrike" kern="1200" cap="none" spc="0" normalizeH="0" baseline="0" noProof="0" smtClean="0">
              <a:ln>
                <a:noFill/>
              </a:ln>
              <a:solidFill>
                <a:schemeClr val="tx1"/>
              </a:solidFill>
              <a:effectLst/>
              <a:uLnTx/>
              <a:uFillTx/>
              <a:latin typeface="Arial Narrow" panose="020B0606020202030204" pitchFamily="34" charset="0"/>
              <a:ea typeface="MS PGothic" panose="020B0600070205080204" pitchFamily="34" charset="-128"/>
              <a:cs typeface="+mn-cs"/>
            </a:endParaRPr>
          </a:p>
        </p:txBody>
      </p:sp>
      <p:sp>
        <p:nvSpPr>
          <p:cNvPr id="3076" name="Rectangle 6"/>
          <p:cNvSpPr>
            <a:spLocks noGrp="1"/>
          </p:cNvSpPr>
          <p:nvPr>
            <p:ph type="title"/>
          </p:nvPr>
        </p:nvSpPr>
        <p:spPr>
          <a:xfrm>
            <a:off x="468313" y="1171575"/>
            <a:ext cx="20427950" cy="2024063"/>
          </a:xfrm>
          <a:prstGeom prst="rect">
            <a:avLst/>
          </a:prstGeom>
          <a:noFill/>
          <a:ln w="9525">
            <a:noFill/>
          </a:ln>
        </p:spPr>
        <p:txBody>
          <a:bodyPr lIns="52916" tIns="26453" rIns="52916" bIns="26453" anchor="ctr" anchorCtr="0"/>
          <a:p>
            <a:pPr lvl="0"/>
            <a:r>
              <a:rPr lang="en-US" altLang="zh-CN" dirty="0"/>
              <a:t>Click to edit Master title style</a:t>
            </a:r>
            <a:endParaRPr lang="en-US" altLang="zh-CN" dirty="0"/>
          </a:p>
        </p:txBody>
      </p:sp>
      <p:sp>
        <p:nvSpPr>
          <p:cNvPr id="3077" name="Rectangle 7"/>
          <p:cNvSpPr>
            <a:spLocks noGrp="1"/>
          </p:cNvSpPr>
          <p:nvPr>
            <p:ph type="body" idx="1"/>
          </p:nvPr>
        </p:nvSpPr>
        <p:spPr>
          <a:xfrm>
            <a:off x="457200" y="4430713"/>
            <a:ext cx="4859338" cy="25203150"/>
          </a:xfrm>
          <a:prstGeom prst="rect">
            <a:avLst/>
          </a:prstGeom>
          <a:noFill/>
          <a:ln w="9525">
            <a:noFill/>
          </a:ln>
        </p:spPr>
        <p:txBody>
          <a:bodyPr lIns="264625" tIns="264625" rIns="264625" bIns="264625"/>
          <a:p>
            <a:pPr lvl="0"/>
            <a:r>
              <a:rPr lang="en-US" altLang="zh-CN" dirty="0"/>
              <a:t>Click to edit Master text styles</a:t>
            </a:r>
            <a:endParaRPr lang="en-US" altLang="zh-CN" dirty="0"/>
          </a:p>
          <a:p>
            <a:pPr lvl="1"/>
            <a:r>
              <a:rPr lang="en-US" altLang="zh-CN" dirty="0"/>
              <a:t>Second level</a:t>
            </a:r>
            <a:endParaRPr lang="en-US" altLang="zh-CN" dirty="0"/>
          </a:p>
        </p:txBody>
      </p:sp>
      <p:sp>
        <p:nvSpPr>
          <p:cNvPr id="2054" name="Rectangle 8"/>
          <p:cNvSpPr>
            <a:spLocks noChangeArrowheads="1"/>
          </p:cNvSpPr>
          <p:nvPr/>
        </p:nvSpPr>
        <p:spPr bwMode="auto">
          <a:xfrm>
            <a:off x="0" y="0"/>
            <a:ext cx="21386800" cy="30279975"/>
          </a:xfrm>
          <a:prstGeom prst="rect">
            <a:avLst/>
          </a:prstGeom>
          <a:noFill/>
          <a:ln w="3175">
            <a:noFill/>
            <a:miter lim="800000"/>
          </a:ln>
        </p:spPr>
        <p:txBody>
          <a:bodyPr wrap="none" lIns="64639" tIns="32319" rIns="64639" bIns="32319"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GB" sz="1700" b="0" i="0" u="none" strike="noStrike" kern="1200" cap="none" spc="0" normalizeH="0" baseline="0" noProof="0" smtClean="0">
              <a:ln>
                <a:noFill/>
              </a:ln>
              <a:solidFill>
                <a:schemeClr val="tx1"/>
              </a:solidFill>
              <a:effectLst/>
              <a:uLnTx/>
              <a:uFillTx/>
              <a:latin typeface="Arial Narrow" panose="020B0606020202030204" pitchFamily="34" charset="0"/>
              <a:ea typeface="MS PGothic" panose="020B0600070205080204" pitchFamily="34" charset="-128"/>
              <a:cs typeface="+mn-cs"/>
            </a:endParaRPr>
          </a:p>
        </p:txBody>
      </p:sp>
      <p:sp>
        <p:nvSpPr>
          <p:cNvPr id="2055" name="Rectangle 9"/>
          <p:cNvSpPr>
            <a:spLocks noChangeArrowheads="1"/>
          </p:cNvSpPr>
          <p:nvPr/>
        </p:nvSpPr>
        <p:spPr bwMode="auto">
          <a:xfrm>
            <a:off x="5599113" y="4419600"/>
            <a:ext cx="10117138" cy="25201563"/>
          </a:xfrm>
          <a:prstGeom prst="rect">
            <a:avLst/>
          </a:prstGeom>
          <a:solidFill>
            <a:schemeClr val="bg2"/>
          </a:solidFill>
          <a:ln w="9525">
            <a:solidFill>
              <a:schemeClr val="tx1"/>
            </a:solidFill>
            <a:miter lim="800000"/>
          </a:ln>
        </p:spPr>
        <p:txBody>
          <a:bodyPr wrap="none" lIns="64639" tIns="32319" rIns="64639" bIns="32319"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GB" sz="1700" b="0" i="0" u="none" strike="noStrike" kern="1200" cap="none" spc="0" normalizeH="0" baseline="0" noProof="0" smtClean="0">
              <a:ln>
                <a:noFill/>
              </a:ln>
              <a:solidFill>
                <a:schemeClr val="tx1"/>
              </a:solidFill>
              <a:effectLst/>
              <a:uLnTx/>
              <a:uFillTx/>
              <a:latin typeface="Arial Narrow" panose="020B0606020202030204" pitchFamily="34" charset="0"/>
              <a:ea typeface="MS PGothic" panose="020B0600070205080204" pitchFamily="34" charset="-128"/>
              <a:cs typeface="+mn-cs"/>
            </a:endParaRPr>
          </a:p>
        </p:txBody>
      </p:sp>
      <p:sp>
        <p:nvSpPr>
          <p:cNvPr id="2056" name="Rectangle 11"/>
          <p:cNvSpPr>
            <a:spLocks noChangeArrowheads="1"/>
          </p:cNvSpPr>
          <p:nvPr/>
        </p:nvSpPr>
        <p:spPr bwMode="auto">
          <a:xfrm>
            <a:off x="16033750" y="4419600"/>
            <a:ext cx="4862513" cy="25201563"/>
          </a:xfrm>
          <a:prstGeom prst="rect">
            <a:avLst/>
          </a:prstGeom>
          <a:solidFill>
            <a:schemeClr val="bg2"/>
          </a:solidFill>
          <a:ln w="9525">
            <a:solidFill>
              <a:schemeClr val="tx1"/>
            </a:solidFill>
            <a:miter lim="800000"/>
          </a:ln>
        </p:spPr>
        <p:txBody>
          <a:bodyPr wrap="none" lIns="64639" tIns="32319" rIns="64639" bIns="32319"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GB" sz="1700" b="0" i="0" u="none" strike="noStrike" kern="1200" cap="none" spc="0" normalizeH="0" baseline="0" noProof="0" smtClean="0">
              <a:ln>
                <a:noFill/>
              </a:ln>
              <a:solidFill>
                <a:schemeClr val="tx1"/>
              </a:solidFill>
              <a:effectLst/>
              <a:uLnTx/>
              <a:uFillTx/>
              <a:latin typeface="Arial Narrow" panose="020B0606020202030204" pitchFamily="34" charset="0"/>
              <a:ea typeface="MS PGothic" panose="020B0600070205080204" pitchFamily="34" charset="-128"/>
              <a:cs typeface="+mn-cs"/>
            </a:endParaRPr>
          </a:p>
        </p:txBody>
      </p:sp>
      <p:sp>
        <p:nvSpPr>
          <p:cNvPr id="2057" name="Text Box 14"/>
          <p:cNvSpPr txBox="1">
            <a:spLocks noChangeArrowheads="1"/>
          </p:cNvSpPr>
          <p:nvPr/>
        </p:nvSpPr>
        <p:spPr bwMode="auto">
          <a:xfrm>
            <a:off x="457200" y="29895800"/>
            <a:ext cx="2336800" cy="115888"/>
          </a:xfrm>
          <a:prstGeom prst="rect">
            <a:avLst/>
          </a:prstGeom>
          <a:noFill/>
          <a:ln>
            <a:noFill/>
          </a:ln>
        </p:spPr>
        <p:txBody>
          <a:bodyPr lIns="52916" tIns="26453" rIns="52916" bIns="26453">
            <a:spAutoFit/>
          </a:bodyPr>
          <a:lstStyle>
            <a:lvl1pPr defTabSz="749300" eaLnBrk="0" hangingPunct="0">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1pPr>
            <a:lvl2pPr marL="742950" indent="-285750" defTabSz="749300" eaLnBrk="0" hangingPunct="0">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2pPr>
            <a:lvl3pPr marL="1143000" indent="-228600" defTabSz="749300" eaLnBrk="0" hangingPunct="0">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3pPr>
            <a:lvl4pPr marL="1600200" indent="-228600" defTabSz="749300" eaLnBrk="0" hangingPunct="0">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4pPr>
            <a:lvl5pPr marL="2057400" indent="-228600" defTabSz="749300" eaLnBrk="0" hangingPunct="0">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5pPr>
            <a:lvl6pPr marL="2514600" indent="-228600" defTabSz="749300" eaLnBrk="0" fontAlgn="base" hangingPunct="0">
              <a:spcBef>
                <a:spcPct val="0"/>
              </a:spcBef>
              <a:spcAft>
                <a:spcPct val="0"/>
              </a:spcAft>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6pPr>
            <a:lvl7pPr marL="2971800" indent="-228600" defTabSz="749300" eaLnBrk="0" fontAlgn="base" hangingPunct="0">
              <a:spcBef>
                <a:spcPct val="0"/>
              </a:spcBef>
              <a:spcAft>
                <a:spcPct val="0"/>
              </a:spcAft>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7pPr>
            <a:lvl8pPr marL="3429000" indent="-228600" defTabSz="749300" eaLnBrk="0" fontAlgn="base" hangingPunct="0">
              <a:spcBef>
                <a:spcPct val="0"/>
              </a:spcBef>
              <a:spcAft>
                <a:spcPct val="0"/>
              </a:spcAft>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8pPr>
            <a:lvl9pPr marL="3886200" indent="-228600" defTabSz="749300" eaLnBrk="0" fontAlgn="base" hangingPunct="0">
              <a:spcBef>
                <a:spcPct val="0"/>
              </a:spcBef>
              <a:spcAft>
                <a:spcPct val="0"/>
              </a:spcAft>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9pPr>
          </a:lstStyle>
          <a:p>
            <a:pPr marL="0" marR="0" lvl="0" indent="0" algn="l" defTabSz="749300" rtl="0" eaLnBrk="0" fontAlgn="base" latinLnBrk="0" hangingPunct="0">
              <a:lnSpc>
                <a:spcPct val="65000"/>
              </a:lnSpc>
              <a:spcBef>
                <a:spcPct val="50000"/>
              </a:spcBef>
              <a:spcAft>
                <a:spcPct val="0"/>
              </a:spcAft>
              <a:buClrTx/>
              <a:buSzTx/>
              <a:buFontTx/>
              <a:buNone/>
              <a:defRPr/>
            </a:pPr>
            <a:r>
              <a:rPr kumimoji="0" lang="en-US" sz="600" b="1" i="0" u="none" strike="noStrike" kern="1200" cap="none" spc="0" normalizeH="0" baseline="0" noProof="0" dirty="0" smtClean="0">
                <a:ln>
                  <a:noFill/>
                </a:ln>
                <a:solidFill>
                  <a:schemeClr val="tx1"/>
                </a:solidFill>
                <a:effectLst/>
                <a:uLnTx/>
                <a:uFillTx/>
                <a:latin typeface="Arial" panose="020B0604020202020204" pitchFamily="34" charset="0"/>
                <a:ea typeface="MS PGothic" panose="020B0600070205080204" pitchFamily="34" charset="-128"/>
                <a:cs typeface="MS PGothic" panose="020B0600070205080204" pitchFamily="34" charset="-128"/>
              </a:rPr>
              <a:t>Poster template by ResearchPosters.co.za</a:t>
            </a:r>
            <a:endParaRPr kumimoji="0" lang="en-US" sz="600" b="1" i="0" u="none" strike="noStrike" kern="1200" cap="none" spc="0" normalizeH="0" baseline="0" noProof="0" dirty="0" smtClean="0">
              <a:ln>
                <a:noFill/>
              </a:ln>
              <a:solidFill>
                <a:schemeClr val="tx1"/>
              </a:solidFill>
              <a:effectLst/>
              <a:uLnTx/>
              <a:uFillTx/>
              <a:latin typeface="Arial" panose="020B0604020202020204" pitchFamily="34" charset="0"/>
              <a:ea typeface="MS PGothic" panose="020B0600070205080204" pitchFamily="34" charset="-128"/>
              <a:cs typeface="MS PGothic" panose="020B0600070205080204" pitchFamily="34" charset="-128"/>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sldNum="0" hdr="0" ftr="0" dt="0"/>
  <p:txStyles>
    <p:titleStyle>
      <a:lvl1pPr algn="ctr" defTabSz="528955" rtl="0" eaLnBrk="0" fontAlgn="base" hangingPunct="0">
        <a:spcBef>
          <a:spcPct val="0"/>
        </a:spcBef>
        <a:spcAft>
          <a:spcPct val="0"/>
        </a:spcAft>
        <a:defRPr sz="5000">
          <a:solidFill>
            <a:schemeClr val="bg1"/>
          </a:solidFill>
          <a:latin typeface="+mj-lt"/>
          <a:ea typeface="MS PGothic" panose="020B0600070205080204" pitchFamily="34" charset="-128"/>
          <a:cs typeface="MS PGothic" panose="020B0600070205080204" pitchFamily="34" charset="-128"/>
        </a:defRPr>
      </a:lvl1pPr>
      <a:lvl2pPr algn="ctr" defTabSz="528955" rtl="0" eaLnBrk="0" fontAlgn="base" hangingPunct="0">
        <a:spcBef>
          <a:spcPct val="0"/>
        </a:spcBef>
        <a:spcAft>
          <a:spcPct val="0"/>
        </a:spcAft>
        <a:defRPr sz="5000">
          <a:solidFill>
            <a:schemeClr val="bg1"/>
          </a:solidFill>
          <a:latin typeface="Arial Black" panose="020B0A04020102020204" pitchFamily="34" charset="0"/>
          <a:ea typeface="MS PGothic" panose="020B0600070205080204" pitchFamily="34" charset="-128"/>
          <a:cs typeface="MS PGothic" panose="020B0600070205080204" pitchFamily="34" charset="-128"/>
        </a:defRPr>
      </a:lvl2pPr>
      <a:lvl3pPr algn="ctr" defTabSz="528955" rtl="0" eaLnBrk="0" fontAlgn="base" hangingPunct="0">
        <a:spcBef>
          <a:spcPct val="0"/>
        </a:spcBef>
        <a:spcAft>
          <a:spcPct val="0"/>
        </a:spcAft>
        <a:defRPr sz="5000">
          <a:solidFill>
            <a:schemeClr val="bg1"/>
          </a:solidFill>
          <a:latin typeface="Arial Black" panose="020B0A04020102020204" pitchFamily="34" charset="0"/>
          <a:ea typeface="MS PGothic" panose="020B0600070205080204" pitchFamily="34" charset="-128"/>
          <a:cs typeface="MS PGothic" panose="020B0600070205080204" pitchFamily="34" charset="-128"/>
        </a:defRPr>
      </a:lvl3pPr>
      <a:lvl4pPr algn="ctr" defTabSz="528955" rtl="0" eaLnBrk="0" fontAlgn="base" hangingPunct="0">
        <a:spcBef>
          <a:spcPct val="0"/>
        </a:spcBef>
        <a:spcAft>
          <a:spcPct val="0"/>
        </a:spcAft>
        <a:defRPr sz="5000">
          <a:solidFill>
            <a:schemeClr val="bg1"/>
          </a:solidFill>
          <a:latin typeface="Arial Black" panose="020B0A04020102020204" pitchFamily="34" charset="0"/>
          <a:ea typeface="MS PGothic" panose="020B0600070205080204" pitchFamily="34" charset="-128"/>
          <a:cs typeface="MS PGothic" panose="020B0600070205080204" pitchFamily="34" charset="-128"/>
        </a:defRPr>
      </a:lvl4pPr>
      <a:lvl5pPr algn="ctr" defTabSz="528955" rtl="0" eaLnBrk="0" fontAlgn="base" hangingPunct="0">
        <a:spcBef>
          <a:spcPct val="0"/>
        </a:spcBef>
        <a:spcAft>
          <a:spcPct val="0"/>
        </a:spcAft>
        <a:defRPr sz="5000">
          <a:solidFill>
            <a:schemeClr val="bg1"/>
          </a:solidFill>
          <a:latin typeface="Arial Black" panose="020B0A04020102020204" pitchFamily="34" charset="0"/>
          <a:ea typeface="MS PGothic" panose="020B0600070205080204" pitchFamily="34" charset="-128"/>
          <a:cs typeface="MS PGothic" panose="020B0600070205080204" pitchFamily="34" charset="-128"/>
        </a:defRPr>
      </a:lvl5pPr>
      <a:lvl6pPr marL="323215" algn="ctr" defTabSz="529590" rtl="0" fontAlgn="base">
        <a:spcBef>
          <a:spcPct val="0"/>
        </a:spcBef>
        <a:spcAft>
          <a:spcPct val="0"/>
        </a:spcAft>
        <a:defRPr sz="5000">
          <a:solidFill>
            <a:schemeClr val="tx2"/>
          </a:solidFill>
          <a:latin typeface="Arial Black" panose="020B0A04020102020204" pitchFamily="34" charset="0"/>
        </a:defRPr>
      </a:lvl6pPr>
      <a:lvl7pPr marL="646430" algn="ctr" defTabSz="529590" rtl="0" fontAlgn="base">
        <a:spcBef>
          <a:spcPct val="0"/>
        </a:spcBef>
        <a:spcAft>
          <a:spcPct val="0"/>
        </a:spcAft>
        <a:defRPr sz="5000">
          <a:solidFill>
            <a:schemeClr val="tx2"/>
          </a:solidFill>
          <a:latin typeface="Arial Black" panose="020B0A04020102020204" pitchFamily="34" charset="0"/>
        </a:defRPr>
      </a:lvl7pPr>
      <a:lvl8pPr marL="969645" algn="ctr" defTabSz="529590" rtl="0" fontAlgn="base">
        <a:spcBef>
          <a:spcPct val="0"/>
        </a:spcBef>
        <a:spcAft>
          <a:spcPct val="0"/>
        </a:spcAft>
        <a:defRPr sz="5000">
          <a:solidFill>
            <a:schemeClr val="tx2"/>
          </a:solidFill>
          <a:latin typeface="Arial Black" panose="020B0A04020102020204" pitchFamily="34" charset="0"/>
        </a:defRPr>
      </a:lvl8pPr>
      <a:lvl9pPr marL="1292860" algn="ctr" defTabSz="529590" rtl="0" fontAlgn="base">
        <a:spcBef>
          <a:spcPct val="0"/>
        </a:spcBef>
        <a:spcAft>
          <a:spcPct val="0"/>
        </a:spcAft>
        <a:defRPr sz="5000">
          <a:solidFill>
            <a:schemeClr val="tx2"/>
          </a:solidFill>
          <a:latin typeface="Arial Black" panose="020B0A04020102020204" pitchFamily="34" charset="0"/>
        </a:defRPr>
      </a:lvl9pPr>
    </p:titleStyle>
    <p:bodyStyle>
      <a:lvl1pPr marL="198755" indent="-198755" algn="l" defTabSz="528955" rtl="0" eaLnBrk="0" fontAlgn="base" hangingPunct="0">
        <a:spcBef>
          <a:spcPct val="20000"/>
        </a:spcBef>
        <a:spcAft>
          <a:spcPct val="0"/>
        </a:spcAft>
        <a:buChar char="•"/>
        <a:defRPr sz="1700">
          <a:solidFill>
            <a:schemeClr val="tx2"/>
          </a:solidFill>
          <a:latin typeface="+mn-lt"/>
          <a:ea typeface="MS PGothic" panose="020B0600070205080204" pitchFamily="34" charset="-128"/>
          <a:cs typeface="MS PGothic" panose="020B0600070205080204" pitchFamily="34" charset="-128"/>
        </a:defRPr>
      </a:lvl1pPr>
      <a:lvl2pPr marL="428625" indent="-163830" algn="l" defTabSz="528955" rtl="0" eaLnBrk="0" fontAlgn="base" hangingPunct="0">
        <a:spcBef>
          <a:spcPct val="20000"/>
        </a:spcBef>
        <a:spcAft>
          <a:spcPct val="0"/>
        </a:spcAft>
        <a:buChar char="–"/>
        <a:defRPr sz="1700">
          <a:solidFill>
            <a:schemeClr val="tx2"/>
          </a:solidFill>
          <a:latin typeface="+mn-lt"/>
          <a:ea typeface="MS PGothic" panose="020B0600070205080204" pitchFamily="34" charset="-128"/>
          <a:cs typeface="MS PGothic" panose="020B0600070205080204" pitchFamily="34" charset="-128"/>
        </a:defRPr>
      </a:lvl2pPr>
      <a:lvl3pPr marL="662305" indent="-133350" algn="l" defTabSz="528955" rtl="0" eaLnBrk="0" fontAlgn="base" hangingPunct="0">
        <a:spcBef>
          <a:spcPct val="20000"/>
        </a:spcBef>
        <a:spcAft>
          <a:spcPct val="0"/>
        </a:spcAft>
        <a:buChar char="•"/>
        <a:defRPr sz="1400">
          <a:solidFill>
            <a:schemeClr val="tx1"/>
          </a:solidFill>
          <a:latin typeface="+mn-lt"/>
          <a:ea typeface="MS PGothic" panose="020B0600070205080204" pitchFamily="34" charset="-128"/>
          <a:cs typeface="MS PGothic" panose="020B0600070205080204" pitchFamily="34" charset="-128"/>
        </a:defRPr>
      </a:lvl3pPr>
      <a:lvl4pPr marL="927100" indent="-132080" algn="l" defTabSz="528955" rtl="0" eaLnBrk="0" fontAlgn="base" hangingPunct="0">
        <a:spcBef>
          <a:spcPct val="20000"/>
        </a:spcBef>
        <a:spcAft>
          <a:spcPct val="0"/>
        </a:spcAft>
        <a:buChar char="–"/>
        <a:defRPr sz="1100">
          <a:solidFill>
            <a:schemeClr val="tx1"/>
          </a:solidFill>
          <a:latin typeface="+mn-lt"/>
          <a:ea typeface="MS PGothic" panose="020B0600070205080204" pitchFamily="34" charset="-128"/>
          <a:cs typeface="MS PGothic" panose="020B0600070205080204" pitchFamily="34" charset="-128"/>
        </a:defRPr>
      </a:lvl4pPr>
      <a:lvl5pPr marL="1192530" indent="-132080" algn="l" defTabSz="528955" rtl="0" eaLnBrk="0" fontAlgn="base" hangingPunct="0">
        <a:spcBef>
          <a:spcPct val="20000"/>
        </a:spcBef>
        <a:spcAft>
          <a:spcPct val="0"/>
        </a:spcAft>
        <a:buChar char="»"/>
        <a:defRPr sz="1100">
          <a:solidFill>
            <a:schemeClr val="tx1"/>
          </a:solidFill>
          <a:latin typeface="+mn-lt"/>
          <a:ea typeface="MS PGothic" panose="020B0600070205080204" pitchFamily="34" charset="-128"/>
          <a:cs typeface="MS PGothic" panose="020B0600070205080204" pitchFamily="34" charset="-128"/>
        </a:defRPr>
      </a:lvl5pPr>
      <a:lvl6pPr marL="1516380" indent="-132715" algn="l" defTabSz="529590" rtl="0" fontAlgn="base">
        <a:spcBef>
          <a:spcPct val="20000"/>
        </a:spcBef>
        <a:spcAft>
          <a:spcPct val="0"/>
        </a:spcAft>
        <a:buChar char="»"/>
        <a:defRPr sz="1100">
          <a:solidFill>
            <a:schemeClr val="tx1"/>
          </a:solidFill>
          <a:latin typeface="+mn-lt"/>
          <a:ea typeface="MS PGothic" panose="020B0600070205080204" pitchFamily="34" charset="-128"/>
        </a:defRPr>
      </a:lvl6pPr>
      <a:lvl7pPr marL="1839595" indent="-132715" algn="l" defTabSz="529590" rtl="0" fontAlgn="base">
        <a:spcBef>
          <a:spcPct val="20000"/>
        </a:spcBef>
        <a:spcAft>
          <a:spcPct val="0"/>
        </a:spcAft>
        <a:buChar char="»"/>
        <a:defRPr sz="1100">
          <a:solidFill>
            <a:schemeClr val="tx1"/>
          </a:solidFill>
          <a:latin typeface="+mn-lt"/>
          <a:ea typeface="MS PGothic" panose="020B0600070205080204" pitchFamily="34" charset="-128"/>
        </a:defRPr>
      </a:lvl7pPr>
      <a:lvl8pPr marL="2162175" indent="-132715" algn="l" defTabSz="529590" rtl="0" fontAlgn="base">
        <a:spcBef>
          <a:spcPct val="20000"/>
        </a:spcBef>
        <a:spcAft>
          <a:spcPct val="0"/>
        </a:spcAft>
        <a:buChar char="»"/>
        <a:defRPr sz="1100">
          <a:solidFill>
            <a:schemeClr val="tx1"/>
          </a:solidFill>
          <a:latin typeface="+mn-lt"/>
          <a:ea typeface="MS PGothic" panose="020B0600070205080204" pitchFamily="34" charset="-128"/>
        </a:defRPr>
      </a:lvl8pPr>
      <a:lvl9pPr marL="2485390" indent="-132715" algn="l" defTabSz="529590" rtl="0" fontAlgn="base">
        <a:spcBef>
          <a:spcPct val="20000"/>
        </a:spcBef>
        <a:spcAft>
          <a:spcPct val="0"/>
        </a:spcAft>
        <a:buChar char="»"/>
        <a:defRPr sz="1100">
          <a:solidFill>
            <a:schemeClr val="tx1"/>
          </a:solidFill>
          <a:latin typeface="+mn-lt"/>
          <a:ea typeface="MS PGothic" panose="020B0600070205080204" pitchFamily="34" charset="-128"/>
        </a:defRPr>
      </a:lvl9pPr>
    </p:bodyStyle>
    <p:otherStyle>
      <a:defPPr>
        <a:defRPr lang="en-GB"/>
      </a:defPPr>
      <a:lvl1pPr marL="0" algn="l" defTabSz="323215" rtl="0" eaLnBrk="1" latinLnBrk="0" hangingPunct="1">
        <a:defRPr sz="1300" kern="1200">
          <a:solidFill>
            <a:schemeClr val="tx1"/>
          </a:solidFill>
          <a:latin typeface="+mn-lt"/>
          <a:ea typeface="+mn-ea"/>
          <a:cs typeface="+mn-cs"/>
        </a:defRPr>
      </a:lvl1pPr>
      <a:lvl2pPr marL="323215" algn="l" defTabSz="323215" rtl="0" eaLnBrk="1" latinLnBrk="0" hangingPunct="1">
        <a:defRPr sz="1300" kern="1200">
          <a:solidFill>
            <a:schemeClr val="tx1"/>
          </a:solidFill>
          <a:latin typeface="+mn-lt"/>
          <a:ea typeface="+mn-ea"/>
          <a:cs typeface="+mn-cs"/>
        </a:defRPr>
      </a:lvl2pPr>
      <a:lvl3pPr marL="646430" algn="l" defTabSz="323215" rtl="0" eaLnBrk="1" latinLnBrk="0" hangingPunct="1">
        <a:defRPr sz="1300" kern="1200">
          <a:solidFill>
            <a:schemeClr val="tx1"/>
          </a:solidFill>
          <a:latin typeface="+mn-lt"/>
          <a:ea typeface="+mn-ea"/>
          <a:cs typeface="+mn-cs"/>
        </a:defRPr>
      </a:lvl3pPr>
      <a:lvl4pPr marL="969645" algn="l" defTabSz="323215" rtl="0" eaLnBrk="1" latinLnBrk="0" hangingPunct="1">
        <a:defRPr sz="1300" kern="1200">
          <a:solidFill>
            <a:schemeClr val="tx1"/>
          </a:solidFill>
          <a:latin typeface="+mn-lt"/>
          <a:ea typeface="+mn-ea"/>
          <a:cs typeface="+mn-cs"/>
        </a:defRPr>
      </a:lvl4pPr>
      <a:lvl5pPr marL="1292860" algn="l" defTabSz="323215" rtl="0" eaLnBrk="1" latinLnBrk="0" hangingPunct="1">
        <a:defRPr sz="1300" kern="1200">
          <a:solidFill>
            <a:schemeClr val="tx1"/>
          </a:solidFill>
          <a:latin typeface="+mn-lt"/>
          <a:ea typeface="+mn-ea"/>
          <a:cs typeface="+mn-cs"/>
        </a:defRPr>
      </a:lvl5pPr>
      <a:lvl6pPr marL="1616075" algn="l" defTabSz="323215" rtl="0" eaLnBrk="1" latinLnBrk="0" hangingPunct="1">
        <a:defRPr sz="1300" kern="1200">
          <a:solidFill>
            <a:schemeClr val="tx1"/>
          </a:solidFill>
          <a:latin typeface="+mn-lt"/>
          <a:ea typeface="+mn-ea"/>
          <a:cs typeface="+mn-cs"/>
        </a:defRPr>
      </a:lvl6pPr>
      <a:lvl7pPr marL="1939290" algn="l" defTabSz="323215" rtl="0" eaLnBrk="1" latinLnBrk="0" hangingPunct="1">
        <a:defRPr sz="1300" kern="1200">
          <a:solidFill>
            <a:schemeClr val="tx1"/>
          </a:solidFill>
          <a:latin typeface="+mn-lt"/>
          <a:ea typeface="+mn-ea"/>
          <a:cs typeface="+mn-cs"/>
        </a:defRPr>
      </a:lvl7pPr>
      <a:lvl8pPr marL="2262505" algn="l" defTabSz="323215" rtl="0" eaLnBrk="1" latinLnBrk="0" hangingPunct="1">
        <a:defRPr sz="1300" kern="1200">
          <a:solidFill>
            <a:schemeClr val="tx1"/>
          </a:solidFill>
          <a:latin typeface="+mn-lt"/>
          <a:ea typeface="+mn-ea"/>
          <a:cs typeface="+mn-cs"/>
        </a:defRPr>
      </a:lvl8pPr>
      <a:lvl9pPr marL="2585720" algn="l" defTabSz="323215" rtl="0" eaLnBrk="1" latinLnBrk="0" hangingPunct="1">
        <a:defRPr sz="13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white">
      <p:bgPr>
        <a:solidFill>
          <a:schemeClr val="accent5"/>
        </a:solidFill>
        <a:effectLst/>
      </p:bgPr>
    </p:bg>
    <p:spTree>
      <p:nvGrpSpPr>
        <p:cNvPr id="1" name=""/>
        <p:cNvGrpSpPr/>
        <p:nvPr/>
      </p:nvGrpSpPr>
      <p:grpSpPr/>
      <p:sp>
        <p:nvSpPr>
          <p:cNvPr id="3074" name="Rectangle 2"/>
          <p:cNvSpPr>
            <a:spLocks noChangeArrowheads="1"/>
          </p:cNvSpPr>
          <p:nvPr/>
        </p:nvSpPr>
        <p:spPr bwMode="auto">
          <a:xfrm>
            <a:off x="0" y="0"/>
            <a:ext cx="21386800" cy="3871913"/>
          </a:xfrm>
          <a:prstGeom prst="rect">
            <a:avLst/>
          </a:prstGeom>
          <a:solidFill>
            <a:schemeClr val="tx1"/>
          </a:solidFill>
          <a:ln w="9525">
            <a:noFill/>
            <a:miter lim="800000"/>
          </a:ln>
        </p:spPr>
        <p:txBody>
          <a:bodyPr wrap="none" lIns="64639" tIns="32319" rIns="64639" bIns="32319"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GB" sz="1700" b="0" i="0" u="none" strike="noStrike" kern="1200" cap="none" spc="0" normalizeH="0" baseline="0" noProof="0" smtClean="0">
              <a:ln>
                <a:noFill/>
              </a:ln>
              <a:solidFill>
                <a:schemeClr val="tx1"/>
              </a:solidFill>
              <a:effectLst/>
              <a:uLnTx/>
              <a:uFillTx/>
              <a:latin typeface="Arial Narrow" panose="020B0606020202030204" pitchFamily="34" charset="0"/>
              <a:ea typeface="MS PGothic" panose="020B0600070205080204" pitchFamily="34" charset="-128"/>
              <a:cs typeface="+mn-cs"/>
            </a:endParaRPr>
          </a:p>
        </p:txBody>
      </p:sp>
      <p:sp>
        <p:nvSpPr>
          <p:cNvPr id="3075" name="Rectangle 3"/>
          <p:cNvSpPr>
            <a:spLocks noChangeArrowheads="1"/>
          </p:cNvSpPr>
          <p:nvPr/>
        </p:nvSpPr>
        <p:spPr bwMode="auto">
          <a:xfrm>
            <a:off x="338138" y="4419600"/>
            <a:ext cx="20643850" cy="25201563"/>
          </a:xfrm>
          <a:prstGeom prst="rect">
            <a:avLst/>
          </a:prstGeom>
          <a:solidFill>
            <a:schemeClr val="bg2"/>
          </a:solidFill>
          <a:ln w="9525">
            <a:solidFill>
              <a:schemeClr val="tx1"/>
            </a:solidFill>
            <a:miter lim="800000"/>
          </a:ln>
        </p:spPr>
        <p:txBody>
          <a:bodyPr wrap="none" lIns="64639" tIns="32319" rIns="64639" bIns="32319"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GB" sz="1700" b="0" i="0" u="none" strike="noStrike" kern="1200" cap="none" spc="0" normalizeH="0" baseline="0" noProof="0" smtClean="0">
              <a:ln>
                <a:noFill/>
              </a:ln>
              <a:solidFill>
                <a:schemeClr val="tx1"/>
              </a:solidFill>
              <a:effectLst/>
              <a:uLnTx/>
              <a:uFillTx/>
              <a:latin typeface="Arial Narrow" panose="020B0606020202030204" pitchFamily="34" charset="0"/>
              <a:ea typeface="MS PGothic" panose="020B0600070205080204" pitchFamily="34" charset="-128"/>
              <a:cs typeface="+mn-cs"/>
            </a:endParaRPr>
          </a:p>
        </p:txBody>
      </p:sp>
      <p:sp>
        <p:nvSpPr>
          <p:cNvPr id="4100" name="Rectangle 6"/>
          <p:cNvSpPr>
            <a:spLocks noGrp="1"/>
          </p:cNvSpPr>
          <p:nvPr>
            <p:ph type="title"/>
          </p:nvPr>
        </p:nvSpPr>
        <p:spPr>
          <a:xfrm>
            <a:off x="468313" y="1171575"/>
            <a:ext cx="20427950" cy="2024063"/>
          </a:xfrm>
          <a:prstGeom prst="rect">
            <a:avLst/>
          </a:prstGeom>
          <a:noFill/>
          <a:ln w="9525">
            <a:noFill/>
          </a:ln>
        </p:spPr>
        <p:txBody>
          <a:bodyPr lIns="52916" tIns="26453" rIns="52916" bIns="26453" anchor="ctr" anchorCtr="0"/>
          <a:p>
            <a:pPr lvl="0"/>
            <a:r>
              <a:rPr lang="en-US" altLang="zh-CN" dirty="0"/>
              <a:t>Click to edit Master title style</a:t>
            </a:r>
            <a:endParaRPr lang="en-US" altLang="zh-CN" dirty="0"/>
          </a:p>
        </p:txBody>
      </p:sp>
      <p:sp>
        <p:nvSpPr>
          <p:cNvPr id="4101" name="Rectangle 7"/>
          <p:cNvSpPr>
            <a:spLocks noGrp="1"/>
          </p:cNvSpPr>
          <p:nvPr>
            <p:ph type="body" idx="1"/>
          </p:nvPr>
        </p:nvSpPr>
        <p:spPr>
          <a:xfrm>
            <a:off x="338138" y="4419600"/>
            <a:ext cx="20558125" cy="25201563"/>
          </a:xfrm>
          <a:prstGeom prst="rect">
            <a:avLst/>
          </a:prstGeom>
          <a:noFill/>
          <a:ln w="9525">
            <a:noFill/>
          </a:ln>
        </p:spPr>
        <p:txBody>
          <a:bodyPr lIns="264625" tIns="264625" rIns="264625" bIns="264625"/>
          <a:p>
            <a:pPr lvl="0"/>
            <a:r>
              <a:rPr lang="en-US" altLang="zh-CN" dirty="0"/>
              <a:t>Click to edit Master text styles</a:t>
            </a:r>
            <a:endParaRPr lang="en-US" altLang="zh-CN" dirty="0"/>
          </a:p>
          <a:p>
            <a:pPr lvl="1"/>
            <a:r>
              <a:rPr lang="en-US" altLang="zh-CN" dirty="0"/>
              <a:t>Second level</a:t>
            </a:r>
            <a:endParaRPr lang="en-US" altLang="zh-CN" dirty="0"/>
          </a:p>
        </p:txBody>
      </p:sp>
      <p:sp>
        <p:nvSpPr>
          <p:cNvPr id="3078" name="Rectangle 8"/>
          <p:cNvSpPr>
            <a:spLocks noChangeArrowheads="1"/>
          </p:cNvSpPr>
          <p:nvPr/>
        </p:nvSpPr>
        <p:spPr bwMode="auto">
          <a:xfrm>
            <a:off x="0" y="0"/>
            <a:ext cx="21386800" cy="30279975"/>
          </a:xfrm>
          <a:prstGeom prst="rect">
            <a:avLst/>
          </a:prstGeom>
          <a:noFill/>
          <a:ln w="3175">
            <a:noFill/>
            <a:miter lim="800000"/>
          </a:ln>
        </p:spPr>
        <p:txBody>
          <a:bodyPr wrap="none" lIns="64639" tIns="32319" rIns="64639" bIns="32319"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GB" sz="1700" b="0" i="0" u="none" strike="noStrike" kern="1200" cap="none" spc="0" normalizeH="0" baseline="0" noProof="0" smtClean="0">
              <a:ln>
                <a:noFill/>
              </a:ln>
              <a:solidFill>
                <a:schemeClr val="tx1"/>
              </a:solidFill>
              <a:effectLst/>
              <a:uLnTx/>
              <a:uFillTx/>
              <a:latin typeface="Arial Narrow" panose="020B0606020202030204" pitchFamily="34" charset="0"/>
              <a:ea typeface="MS PGothic" panose="020B0600070205080204" pitchFamily="34" charset="-128"/>
              <a:cs typeface="+mn-cs"/>
            </a:endParaRPr>
          </a:p>
        </p:txBody>
      </p:sp>
      <p:sp>
        <p:nvSpPr>
          <p:cNvPr id="3079" name="Text Box 14"/>
          <p:cNvSpPr txBox="1">
            <a:spLocks noChangeArrowheads="1"/>
          </p:cNvSpPr>
          <p:nvPr/>
        </p:nvSpPr>
        <p:spPr bwMode="auto">
          <a:xfrm>
            <a:off x="338138" y="29884688"/>
            <a:ext cx="2336800" cy="115888"/>
          </a:xfrm>
          <a:prstGeom prst="rect">
            <a:avLst/>
          </a:prstGeom>
          <a:noFill/>
          <a:ln>
            <a:noFill/>
          </a:ln>
        </p:spPr>
        <p:txBody>
          <a:bodyPr lIns="52916" tIns="26453" rIns="52916" bIns="26453">
            <a:spAutoFit/>
          </a:bodyPr>
          <a:lstStyle>
            <a:lvl1pPr defTabSz="749300" eaLnBrk="0" hangingPunct="0">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1pPr>
            <a:lvl2pPr marL="742950" indent="-285750" defTabSz="749300" eaLnBrk="0" hangingPunct="0">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2pPr>
            <a:lvl3pPr marL="1143000" indent="-228600" defTabSz="749300" eaLnBrk="0" hangingPunct="0">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3pPr>
            <a:lvl4pPr marL="1600200" indent="-228600" defTabSz="749300" eaLnBrk="0" hangingPunct="0">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4pPr>
            <a:lvl5pPr marL="2057400" indent="-228600" defTabSz="749300" eaLnBrk="0" hangingPunct="0">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5pPr>
            <a:lvl6pPr marL="2514600" indent="-228600" defTabSz="749300" eaLnBrk="0" fontAlgn="base" hangingPunct="0">
              <a:spcBef>
                <a:spcPct val="0"/>
              </a:spcBef>
              <a:spcAft>
                <a:spcPct val="0"/>
              </a:spcAft>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6pPr>
            <a:lvl7pPr marL="2971800" indent="-228600" defTabSz="749300" eaLnBrk="0" fontAlgn="base" hangingPunct="0">
              <a:spcBef>
                <a:spcPct val="0"/>
              </a:spcBef>
              <a:spcAft>
                <a:spcPct val="0"/>
              </a:spcAft>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7pPr>
            <a:lvl8pPr marL="3429000" indent="-228600" defTabSz="749300" eaLnBrk="0" fontAlgn="base" hangingPunct="0">
              <a:spcBef>
                <a:spcPct val="0"/>
              </a:spcBef>
              <a:spcAft>
                <a:spcPct val="0"/>
              </a:spcAft>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8pPr>
            <a:lvl9pPr marL="3886200" indent="-228600" defTabSz="749300" eaLnBrk="0" fontAlgn="base" hangingPunct="0">
              <a:spcBef>
                <a:spcPct val="0"/>
              </a:spcBef>
              <a:spcAft>
                <a:spcPct val="0"/>
              </a:spcAft>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9pPr>
          </a:lstStyle>
          <a:p>
            <a:pPr marL="0" marR="0" lvl="0" indent="0" algn="l" defTabSz="749300" rtl="0" eaLnBrk="0" fontAlgn="base" latinLnBrk="0" hangingPunct="0">
              <a:lnSpc>
                <a:spcPct val="65000"/>
              </a:lnSpc>
              <a:spcBef>
                <a:spcPct val="50000"/>
              </a:spcBef>
              <a:spcAft>
                <a:spcPct val="0"/>
              </a:spcAft>
              <a:buClrTx/>
              <a:buSzTx/>
              <a:buFontTx/>
              <a:buNone/>
              <a:defRPr/>
            </a:pPr>
            <a:r>
              <a:rPr kumimoji="0" lang="en-US" sz="600" b="1" i="0" u="none" strike="noStrike" kern="1200" cap="none" spc="0" normalizeH="0" baseline="0" noProof="0" dirty="0" smtClean="0">
                <a:ln>
                  <a:noFill/>
                </a:ln>
                <a:solidFill>
                  <a:schemeClr val="tx1"/>
                </a:solidFill>
                <a:effectLst/>
                <a:uLnTx/>
                <a:uFillTx/>
                <a:latin typeface="Arial" panose="020B0604020202020204" pitchFamily="34" charset="0"/>
                <a:ea typeface="MS PGothic" panose="020B0600070205080204" pitchFamily="34" charset="-128"/>
                <a:cs typeface="MS PGothic" panose="020B0600070205080204" pitchFamily="34" charset="-128"/>
              </a:rPr>
              <a:t>Poster template by ResearchPosters.co.za</a:t>
            </a:r>
            <a:endParaRPr kumimoji="0" lang="en-US" sz="600" b="1" i="0" u="none" strike="noStrike" kern="1200" cap="none" spc="0" normalizeH="0" baseline="0" noProof="0" dirty="0" smtClean="0">
              <a:ln>
                <a:noFill/>
              </a:ln>
              <a:solidFill>
                <a:schemeClr val="tx1"/>
              </a:solidFill>
              <a:effectLst/>
              <a:uLnTx/>
              <a:uFillTx/>
              <a:latin typeface="Arial" panose="020B0604020202020204" pitchFamily="34" charset="0"/>
              <a:ea typeface="MS PGothic" panose="020B0600070205080204" pitchFamily="34" charset="-128"/>
              <a:cs typeface="MS PGothic" panose="020B0600070205080204" pitchFamily="34" charset="-128"/>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ctr" defTabSz="528955" rtl="0" eaLnBrk="0" fontAlgn="base" hangingPunct="0">
        <a:spcBef>
          <a:spcPct val="0"/>
        </a:spcBef>
        <a:spcAft>
          <a:spcPct val="0"/>
        </a:spcAft>
        <a:defRPr sz="5000">
          <a:solidFill>
            <a:schemeClr val="bg1"/>
          </a:solidFill>
          <a:latin typeface="+mj-lt"/>
          <a:ea typeface="MS PGothic" panose="020B0600070205080204" pitchFamily="34" charset="-128"/>
          <a:cs typeface="MS PGothic" panose="020B0600070205080204" pitchFamily="34" charset="-128"/>
        </a:defRPr>
      </a:lvl1pPr>
      <a:lvl2pPr algn="ctr" defTabSz="528955" rtl="0" eaLnBrk="0" fontAlgn="base" hangingPunct="0">
        <a:spcBef>
          <a:spcPct val="0"/>
        </a:spcBef>
        <a:spcAft>
          <a:spcPct val="0"/>
        </a:spcAft>
        <a:defRPr sz="5000">
          <a:solidFill>
            <a:schemeClr val="bg1"/>
          </a:solidFill>
          <a:latin typeface="Arial Black" panose="020B0A04020102020204" pitchFamily="34" charset="0"/>
          <a:ea typeface="MS PGothic" panose="020B0600070205080204" pitchFamily="34" charset="-128"/>
          <a:cs typeface="MS PGothic" panose="020B0600070205080204" pitchFamily="34" charset="-128"/>
        </a:defRPr>
      </a:lvl2pPr>
      <a:lvl3pPr algn="ctr" defTabSz="528955" rtl="0" eaLnBrk="0" fontAlgn="base" hangingPunct="0">
        <a:spcBef>
          <a:spcPct val="0"/>
        </a:spcBef>
        <a:spcAft>
          <a:spcPct val="0"/>
        </a:spcAft>
        <a:defRPr sz="5000">
          <a:solidFill>
            <a:schemeClr val="bg1"/>
          </a:solidFill>
          <a:latin typeface="Arial Black" panose="020B0A04020102020204" pitchFamily="34" charset="0"/>
          <a:ea typeface="MS PGothic" panose="020B0600070205080204" pitchFamily="34" charset="-128"/>
          <a:cs typeface="MS PGothic" panose="020B0600070205080204" pitchFamily="34" charset="-128"/>
        </a:defRPr>
      </a:lvl3pPr>
      <a:lvl4pPr algn="ctr" defTabSz="528955" rtl="0" eaLnBrk="0" fontAlgn="base" hangingPunct="0">
        <a:spcBef>
          <a:spcPct val="0"/>
        </a:spcBef>
        <a:spcAft>
          <a:spcPct val="0"/>
        </a:spcAft>
        <a:defRPr sz="5000">
          <a:solidFill>
            <a:schemeClr val="bg1"/>
          </a:solidFill>
          <a:latin typeface="Arial Black" panose="020B0A04020102020204" pitchFamily="34" charset="0"/>
          <a:ea typeface="MS PGothic" panose="020B0600070205080204" pitchFamily="34" charset="-128"/>
          <a:cs typeface="MS PGothic" panose="020B0600070205080204" pitchFamily="34" charset="-128"/>
        </a:defRPr>
      </a:lvl4pPr>
      <a:lvl5pPr algn="ctr" defTabSz="528955" rtl="0" eaLnBrk="0" fontAlgn="base" hangingPunct="0">
        <a:spcBef>
          <a:spcPct val="0"/>
        </a:spcBef>
        <a:spcAft>
          <a:spcPct val="0"/>
        </a:spcAft>
        <a:defRPr sz="5000">
          <a:solidFill>
            <a:schemeClr val="bg1"/>
          </a:solidFill>
          <a:latin typeface="Arial Black" panose="020B0A04020102020204" pitchFamily="34" charset="0"/>
          <a:ea typeface="MS PGothic" panose="020B0600070205080204" pitchFamily="34" charset="-128"/>
          <a:cs typeface="MS PGothic" panose="020B0600070205080204" pitchFamily="34" charset="-128"/>
        </a:defRPr>
      </a:lvl5pPr>
      <a:lvl6pPr marL="323215" algn="ctr" defTabSz="529590" rtl="0" fontAlgn="base">
        <a:spcBef>
          <a:spcPct val="0"/>
        </a:spcBef>
        <a:spcAft>
          <a:spcPct val="0"/>
        </a:spcAft>
        <a:defRPr sz="5000">
          <a:solidFill>
            <a:schemeClr val="tx2"/>
          </a:solidFill>
          <a:latin typeface="Arial Black" panose="020B0A04020102020204" pitchFamily="34" charset="0"/>
        </a:defRPr>
      </a:lvl6pPr>
      <a:lvl7pPr marL="646430" algn="ctr" defTabSz="529590" rtl="0" fontAlgn="base">
        <a:spcBef>
          <a:spcPct val="0"/>
        </a:spcBef>
        <a:spcAft>
          <a:spcPct val="0"/>
        </a:spcAft>
        <a:defRPr sz="5000">
          <a:solidFill>
            <a:schemeClr val="tx2"/>
          </a:solidFill>
          <a:latin typeface="Arial Black" panose="020B0A04020102020204" pitchFamily="34" charset="0"/>
        </a:defRPr>
      </a:lvl7pPr>
      <a:lvl8pPr marL="969645" algn="ctr" defTabSz="529590" rtl="0" fontAlgn="base">
        <a:spcBef>
          <a:spcPct val="0"/>
        </a:spcBef>
        <a:spcAft>
          <a:spcPct val="0"/>
        </a:spcAft>
        <a:defRPr sz="5000">
          <a:solidFill>
            <a:schemeClr val="tx2"/>
          </a:solidFill>
          <a:latin typeface="Arial Black" panose="020B0A04020102020204" pitchFamily="34" charset="0"/>
        </a:defRPr>
      </a:lvl8pPr>
      <a:lvl9pPr marL="1292860" algn="ctr" defTabSz="529590" rtl="0" fontAlgn="base">
        <a:spcBef>
          <a:spcPct val="0"/>
        </a:spcBef>
        <a:spcAft>
          <a:spcPct val="0"/>
        </a:spcAft>
        <a:defRPr sz="5000">
          <a:solidFill>
            <a:schemeClr val="tx2"/>
          </a:solidFill>
          <a:latin typeface="Arial Black" panose="020B0A04020102020204" pitchFamily="34" charset="0"/>
        </a:defRPr>
      </a:lvl9pPr>
    </p:titleStyle>
    <p:bodyStyle>
      <a:lvl1pPr marL="198755" indent="-198755" algn="l" defTabSz="528955" rtl="0" eaLnBrk="0" fontAlgn="base" hangingPunct="0">
        <a:spcBef>
          <a:spcPct val="20000"/>
        </a:spcBef>
        <a:spcAft>
          <a:spcPct val="0"/>
        </a:spcAft>
        <a:buChar char="•"/>
        <a:defRPr sz="1700">
          <a:solidFill>
            <a:schemeClr val="tx2"/>
          </a:solidFill>
          <a:latin typeface="+mn-lt"/>
          <a:ea typeface="MS PGothic" panose="020B0600070205080204" pitchFamily="34" charset="-128"/>
          <a:cs typeface="MS PGothic" panose="020B0600070205080204" pitchFamily="34" charset="-128"/>
        </a:defRPr>
      </a:lvl1pPr>
      <a:lvl2pPr marL="428625" indent="-163830" algn="l" defTabSz="528955" rtl="0" eaLnBrk="0" fontAlgn="base" hangingPunct="0">
        <a:spcBef>
          <a:spcPct val="20000"/>
        </a:spcBef>
        <a:spcAft>
          <a:spcPct val="0"/>
        </a:spcAft>
        <a:buChar char="–"/>
        <a:defRPr sz="1700">
          <a:solidFill>
            <a:schemeClr val="tx2"/>
          </a:solidFill>
          <a:latin typeface="+mn-lt"/>
          <a:ea typeface="MS PGothic" panose="020B0600070205080204" pitchFamily="34" charset="-128"/>
          <a:cs typeface="MS PGothic" panose="020B0600070205080204" pitchFamily="34" charset="-128"/>
        </a:defRPr>
      </a:lvl2pPr>
      <a:lvl3pPr marL="662305" indent="-133350" algn="l" defTabSz="528955" rtl="0" eaLnBrk="0" fontAlgn="base" hangingPunct="0">
        <a:spcBef>
          <a:spcPct val="20000"/>
        </a:spcBef>
        <a:spcAft>
          <a:spcPct val="0"/>
        </a:spcAft>
        <a:buChar char="•"/>
        <a:defRPr sz="1400">
          <a:solidFill>
            <a:schemeClr val="tx1"/>
          </a:solidFill>
          <a:latin typeface="+mn-lt"/>
          <a:ea typeface="MS PGothic" panose="020B0600070205080204" pitchFamily="34" charset="-128"/>
          <a:cs typeface="MS PGothic" panose="020B0600070205080204" pitchFamily="34" charset="-128"/>
        </a:defRPr>
      </a:lvl3pPr>
      <a:lvl4pPr marL="927100" indent="-132080" algn="l" defTabSz="528955" rtl="0" eaLnBrk="0" fontAlgn="base" hangingPunct="0">
        <a:spcBef>
          <a:spcPct val="20000"/>
        </a:spcBef>
        <a:spcAft>
          <a:spcPct val="0"/>
        </a:spcAft>
        <a:buChar char="–"/>
        <a:defRPr sz="1100">
          <a:solidFill>
            <a:schemeClr val="tx1"/>
          </a:solidFill>
          <a:latin typeface="+mn-lt"/>
          <a:ea typeface="MS PGothic" panose="020B0600070205080204" pitchFamily="34" charset="-128"/>
          <a:cs typeface="MS PGothic" panose="020B0600070205080204" pitchFamily="34" charset="-128"/>
        </a:defRPr>
      </a:lvl4pPr>
      <a:lvl5pPr marL="1192530" indent="-132080" algn="l" defTabSz="528955" rtl="0" eaLnBrk="0" fontAlgn="base" hangingPunct="0">
        <a:spcBef>
          <a:spcPct val="20000"/>
        </a:spcBef>
        <a:spcAft>
          <a:spcPct val="0"/>
        </a:spcAft>
        <a:buChar char="»"/>
        <a:defRPr sz="1100">
          <a:solidFill>
            <a:schemeClr val="tx1"/>
          </a:solidFill>
          <a:latin typeface="+mn-lt"/>
          <a:ea typeface="MS PGothic" panose="020B0600070205080204" pitchFamily="34" charset="-128"/>
          <a:cs typeface="MS PGothic" panose="020B0600070205080204" pitchFamily="34" charset="-128"/>
        </a:defRPr>
      </a:lvl5pPr>
      <a:lvl6pPr marL="1516380" indent="-132715" algn="l" defTabSz="529590" rtl="0" fontAlgn="base">
        <a:spcBef>
          <a:spcPct val="20000"/>
        </a:spcBef>
        <a:spcAft>
          <a:spcPct val="0"/>
        </a:spcAft>
        <a:buChar char="»"/>
        <a:defRPr sz="1100">
          <a:solidFill>
            <a:schemeClr val="tx1"/>
          </a:solidFill>
          <a:latin typeface="+mn-lt"/>
          <a:ea typeface="MS PGothic" panose="020B0600070205080204" pitchFamily="34" charset="-128"/>
        </a:defRPr>
      </a:lvl6pPr>
      <a:lvl7pPr marL="1839595" indent="-132715" algn="l" defTabSz="529590" rtl="0" fontAlgn="base">
        <a:spcBef>
          <a:spcPct val="20000"/>
        </a:spcBef>
        <a:spcAft>
          <a:spcPct val="0"/>
        </a:spcAft>
        <a:buChar char="»"/>
        <a:defRPr sz="1100">
          <a:solidFill>
            <a:schemeClr val="tx1"/>
          </a:solidFill>
          <a:latin typeface="+mn-lt"/>
          <a:ea typeface="MS PGothic" panose="020B0600070205080204" pitchFamily="34" charset="-128"/>
        </a:defRPr>
      </a:lvl7pPr>
      <a:lvl8pPr marL="2162175" indent="-132715" algn="l" defTabSz="529590" rtl="0" fontAlgn="base">
        <a:spcBef>
          <a:spcPct val="20000"/>
        </a:spcBef>
        <a:spcAft>
          <a:spcPct val="0"/>
        </a:spcAft>
        <a:buChar char="»"/>
        <a:defRPr sz="1100">
          <a:solidFill>
            <a:schemeClr val="tx1"/>
          </a:solidFill>
          <a:latin typeface="+mn-lt"/>
          <a:ea typeface="MS PGothic" panose="020B0600070205080204" pitchFamily="34" charset="-128"/>
        </a:defRPr>
      </a:lvl8pPr>
      <a:lvl9pPr marL="2485390" indent="-132715" algn="l" defTabSz="529590" rtl="0" fontAlgn="base">
        <a:spcBef>
          <a:spcPct val="20000"/>
        </a:spcBef>
        <a:spcAft>
          <a:spcPct val="0"/>
        </a:spcAft>
        <a:buChar char="»"/>
        <a:defRPr sz="1100">
          <a:solidFill>
            <a:schemeClr val="tx1"/>
          </a:solidFill>
          <a:latin typeface="+mn-lt"/>
          <a:ea typeface="MS PGothic" panose="020B0600070205080204" pitchFamily="34" charset="-128"/>
        </a:defRPr>
      </a:lvl9pPr>
    </p:bodyStyle>
    <p:otherStyle>
      <a:defPPr>
        <a:defRPr lang="en-GB"/>
      </a:defPPr>
      <a:lvl1pPr marL="0" algn="l" defTabSz="323215" rtl="0" eaLnBrk="1" latinLnBrk="0" hangingPunct="1">
        <a:defRPr sz="1300" kern="1200">
          <a:solidFill>
            <a:schemeClr val="tx1"/>
          </a:solidFill>
          <a:latin typeface="+mn-lt"/>
          <a:ea typeface="+mn-ea"/>
          <a:cs typeface="+mn-cs"/>
        </a:defRPr>
      </a:lvl1pPr>
      <a:lvl2pPr marL="323215" algn="l" defTabSz="323215" rtl="0" eaLnBrk="1" latinLnBrk="0" hangingPunct="1">
        <a:defRPr sz="1300" kern="1200">
          <a:solidFill>
            <a:schemeClr val="tx1"/>
          </a:solidFill>
          <a:latin typeface="+mn-lt"/>
          <a:ea typeface="+mn-ea"/>
          <a:cs typeface="+mn-cs"/>
        </a:defRPr>
      </a:lvl2pPr>
      <a:lvl3pPr marL="646430" algn="l" defTabSz="323215" rtl="0" eaLnBrk="1" latinLnBrk="0" hangingPunct="1">
        <a:defRPr sz="1300" kern="1200">
          <a:solidFill>
            <a:schemeClr val="tx1"/>
          </a:solidFill>
          <a:latin typeface="+mn-lt"/>
          <a:ea typeface="+mn-ea"/>
          <a:cs typeface="+mn-cs"/>
        </a:defRPr>
      </a:lvl3pPr>
      <a:lvl4pPr marL="969645" algn="l" defTabSz="323215" rtl="0" eaLnBrk="1" latinLnBrk="0" hangingPunct="1">
        <a:defRPr sz="1300" kern="1200">
          <a:solidFill>
            <a:schemeClr val="tx1"/>
          </a:solidFill>
          <a:latin typeface="+mn-lt"/>
          <a:ea typeface="+mn-ea"/>
          <a:cs typeface="+mn-cs"/>
        </a:defRPr>
      </a:lvl4pPr>
      <a:lvl5pPr marL="1292860" algn="l" defTabSz="323215" rtl="0" eaLnBrk="1" latinLnBrk="0" hangingPunct="1">
        <a:defRPr sz="1300" kern="1200">
          <a:solidFill>
            <a:schemeClr val="tx1"/>
          </a:solidFill>
          <a:latin typeface="+mn-lt"/>
          <a:ea typeface="+mn-ea"/>
          <a:cs typeface="+mn-cs"/>
        </a:defRPr>
      </a:lvl5pPr>
      <a:lvl6pPr marL="1616075" algn="l" defTabSz="323215" rtl="0" eaLnBrk="1" latinLnBrk="0" hangingPunct="1">
        <a:defRPr sz="1300" kern="1200">
          <a:solidFill>
            <a:schemeClr val="tx1"/>
          </a:solidFill>
          <a:latin typeface="+mn-lt"/>
          <a:ea typeface="+mn-ea"/>
          <a:cs typeface="+mn-cs"/>
        </a:defRPr>
      </a:lvl6pPr>
      <a:lvl7pPr marL="1939290" algn="l" defTabSz="323215" rtl="0" eaLnBrk="1" latinLnBrk="0" hangingPunct="1">
        <a:defRPr sz="1300" kern="1200">
          <a:solidFill>
            <a:schemeClr val="tx1"/>
          </a:solidFill>
          <a:latin typeface="+mn-lt"/>
          <a:ea typeface="+mn-ea"/>
          <a:cs typeface="+mn-cs"/>
        </a:defRPr>
      </a:lvl7pPr>
      <a:lvl8pPr marL="2262505" algn="l" defTabSz="323215" rtl="0" eaLnBrk="1" latinLnBrk="0" hangingPunct="1">
        <a:defRPr sz="1300" kern="1200">
          <a:solidFill>
            <a:schemeClr val="tx1"/>
          </a:solidFill>
          <a:latin typeface="+mn-lt"/>
          <a:ea typeface="+mn-ea"/>
          <a:cs typeface="+mn-cs"/>
        </a:defRPr>
      </a:lvl8pPr>
      <a:lvl9pPr marL="2585720" algn="l" defTabSz="323215" rtl="0" eaLnBrk="1" latinLnBrk="0" hangingPunct="1">
        <a:defRPr sz="1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5.png"/><Relationship Id="rId8" Type="http://schemas.openxmlformats.org/officeDocument/2006/relationships/hyperlink" Target="http://www.researchposters.co.za.com/" TargetMode="External"/><Relationship Id="rId7" Type="http://schemas.openxmlformats.org/officeDocument/2006/relationships/image" Target="../media/image4.png"/><Relationship Id="rId6" Type="http://schemas.openxmlformats.org/officeDocument/2006/relationships/image" Target="../media/image3.png"/><Relationship Id="rId5" Type="http://schemas.openxmlformats.org/officeDocument/2006/relationships/oleObject" Target="../embeddings/oleObject3.bin"/><Relationship Id="rId4" Type="http://schemas.openxmlformats.org/officeDocument/2006/relationships/image" Target="../media/image2.png"/><Relationship Id="rId3" Type="http://schemas.openxmlformats.org/officeDocument/2006/relationships/oleObject" Target="../embeddings/oleObject2.bin"/><Relationship Id="rId21" Type="http://schemas.openxmlformats.org/officeDocument/2006/relationships/notesSlide" Target="../notesSlides/notesSlide1.xml"/><Relationship Id="rId20" Type="http://schemas.openxmlformats.org/officeDocument/2006/relationships/vmlDrawing" Target="../drawings/vmlDrawing1.vml"/><Relationship Id="rId2" Type="http://schemas.openxmlformats.org/officeDocument/2006/relationships/image" Target="../media/image1.png"/><Relationship Id="rId19" Type="http://schemas.openxmlformats.org/officeDocument/2006/relationships/slideLayout" Target="../slideLayouts/slideLayout6.xml"/><Relationship Id="rId18" Type="http://schemas.openxmlformats.org/officeDocument/2006/relationships/image" Target="../media/image13.jpeg"/><Relationship Id="rId17" Type="http://schemas.openxmlformats.org/officeDocument/2006/relationships/image" Target="../media/image12.jpeg"/><Relationship Id="rId16" Type="http://schemas.openxmlformats.org/officeDocument/2006/relationships/image" Target="../media/image11.png"/><Relationship Id="rId15" Type="http://schemas.openxmlformats.org/officeDocument/2006/relationships/image" Target="../media/image10.png"/><Relationship Id="rId14" Type="http://schemas.openxmlformats.org/officeDocument/2006/relationships/image" Target="../media/image9.png"/><Relationship Id="rId13" Type="http://schemas.openxmlformats.org/officeDocument/2006/relationships/oleObject" Target="../embeddings/Workbook1.xls"/><Relationship Id="rId12" Type="http://schemas.openxmlformats.org/officeDocument/2006/relationships/image" Target="../media/image8.png"/><Relationship Id="rId11" Type="http://schemas.openxmlformats.org/officeDocument/2006/relationships/image" Target="../media/image7.png"/><Relationship Id="rId10" Type="http://schemas.openxmlformats.org/officeDocument/2006/relationships/image" Target="../media/image6.png"/><Relationship Id="rId1" Type="http://schemas.openxmlformats.org/officeDocument/2006/relationships/oleObject" Target="../embeddings/oleObject1.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30" name="Rectangle 5"/>
          <p:cNvSpPr/>
          <p:nvPr/>
        </p:nvSpPr>
        <p:spPr>
          <a:xfrm>
            <a:off x="338138" y="927100"/>
            <a:ext cx="20635912" cy="2422525"/>
          </a:xfrm>
          <a:prstGeom prst="rect">
            <a:avLst/>
          </a:prstGeom>
          <a:noFill/>
          <a:ln w="9525">
            <a:noFill/>
          </a:ln>
        </p:spPr>
        <p:txBody>
          <a:bodyPr lIns="52903" tIns="26447" rIns="52903" bIns="26447">
            <a:spAutoFit/>
          </a:bodyPr>
          <a:p>
            <a:pPr algn="ctr" defTabSz="528955">
              <a:spcBef>
                <a:spcPct val="50000"/>
              </a:spcBef>
            </a:pPr>
            <a:r>
              <a:rPr lang="en-US" altLang="zh-CN" sz="4200" dirty="0">
                <a:solidFill>
                  <a:schemeClr val="bg1"/>
                </a:solidFill>
                <a:latin typeface="Arial Black" panose="020B0A04020102020204" pitchFamily="34" charset="0"/>
              </a:rPr>
              <a:t>Copywrite Digital Printers</a:t>
            </a:r>
            <a:endParaRPr lang="en-US" altLang="zh-CN" sz="4200" dirty="0">
              <a:solidFill>
                <a:schemeClr val="bg1"/>
              </a:solidFill>
              <a:latin typeface="Arial Black" panose="020B0A04020102020204" pitchFamily="34" charset="0"/>
            </a:endParaRPr>
          </a:p>
          <a:p>
            <a:pPr algn="ctr" defTabSz="528955">
              <a:spcBef>
                <a:spcPct val="50000"/>
              </a:spcBef>
            </a:pPr>
            <a:r>
              <a:rPr lang="en-US" altLang="zh-CN" sz="4200" dirty="0">
                <a:solidFill>
                  <a:schemeClr val="bg1"/>
                </a:solidFill>
                <a:latin typeface="Arial Black" panose="020B0A04020102020204" pitchFamily="34" charset="0"/>
              </a:rPr>
              <a:t>Poster Template for a 841mm x 594mm poster presentation</a:t>
            </a:r>
            <a:endParaRPr lang="en-US" altLang="zh-CN" sz="4200" dirty="0">
              <a:solidFill>
                <a:schemeClr val="bg1"/>
              </a:solidFill>
              <a:latin typeface="Arial Black" panose="020B0A04020102020204" pitchFamily="34" charset="0"/>
            </a:endParaRPr>
          </a:p>
          <a:p>
            <a:pPr algn="ctr" defTabSz="528955" eaLnBrk="0" hangingPunct="0"/>
            <a:r>
              <a:rPr lang="en-US" altLang="zh-CN" sz="2900" b="1" dirty="0">
                <a:solidFill>
                  <a:schemeClr val="bg1"/>
                </a:solidFill>
                <a:latin typeface="Arial" panose="020B0604020202020204" pitchFamily="34" charset="0"/>
              </a:rPr>
              <a:t>Your name and the names of the people who have contributed to this presentation go here.</a:t>
            </a:r>
            <a:br>
              <a:rPr lang="en-US" altLang="zh-CN" sz="2900" b="1" dirty="0">
                <a:solidFill>
                  <a:schemeClr val="bg1"/>
                </a:solidFill>
                <a:latin typeface="Arial" panose="020B0604020202020204" pitchFamily="34" charset="0"/>
              </a:rPr>
            </a:br>
            <a:r>
              <a:rPr lang="en-US" altLang="zh-CN" sz="2000" b="1" dirty="0">
                <a:solidFill>
                  <a:schemeClr val="bg1"/>
                </a:solidFill>
                <a:latin typeface="Arial" panose="020B0604020202020204" pitchFamily="34" charset="0"/>
              </a:rPr>
              <a:t>The names and addresses of the associated institutions go here.</a:t>
            </a:r>
            <a:endParaRPr lang="en-US" altLang="zh-CN" sz="2000" b="1" dirty="0">
              <a:solidFill>
                <a:schemeClr val="bg1"/>
              </a:solidFill>
              <a:latin typeface="Arial" panose="020B0604020202020204" pitchFamily="34" charset="0"/>
            </a:endParaRPr>
          </a:p>
        </p:txBody>
      </p:sp>
      <p:sp>
        <p:nvSpPr>
          <p:cNvPr id="1031" name="Text Box 471"/>
          <p:cNvSpPr txBox="1"/>
          <p:nvPr/>
        </p:nvSpPr>
        <p:spPr>
          <a:xfrm>
            <a:off x="457200" y="4419600"/>
            <a:ext cx="6584950" cy="446088"/>
          </a:xfrm>
          <a:prstGeom prst="rect">
            <a:avLst/>
          </a:prstGeom>
          <a:solidFill>
            <a:schemeClr val="tx1"/>
          </a:solidFill>
          <a:ln w="9525">
            <a:noFill/>
          </a:ln>
        </p:spPr>
        <p:txBody>
          <a:bodyPr lIns="52916" tIns="26453" rIns="52916" bIns="26453">
            <a:spAutoFit/>
          </a:bodyPr>
          <a:p>
            <a:pPr algn="ctr" defTabSz="528955" eaLnBrk="0" hangingPunct="0">
              <a:spcBef>
                <a:spcPct val="50000"/>
              </a:spcBef>
            </a:pPr>
            <a:r>
              <a:rPr lang="en-US" altLang="zh-CN" sz="2500" b="1" dirty="0">
                <a:solidFill>
                  <a:schemeClr val="bg1"/>
                </a:solidFill>
                <a:latin typeface="Arial Narrow" panose="020B0606020202030204" pitchFamily="34" charset="0"/>
              </a:rPr>
              <a:t>Introduction</a:t>
            </a:r>
            <a:endParaRPr lang="en-US" altLang="zh-CN" sz="2500" b="1" dirty="0">
              <a:solidFill>
                <a:schemeClr val="bg1"/>
              </a:solidFill>
              <a:latin typeface="Arial Narrow" panose="020B0606020202030204" pitchFamily="34" charset="0"/>
            </a:endParaRPr>
          </a:p>
        </p:txBody>
      </p:sp>
      <p:sp>
        <p:nvSpPr>
          <p:cNvPr id="1032" name="Text Box 472"/>
          <p:cNvSpPr txBox="1"/>
          <p:nvPr/>
        </p:nvSpPr>
        <p:spPr>
          <a:xfrm>
            <a:off x="460375" y="4887913"/>
            <a:ext cx="6581775" cy="4813300"/>
          </a:xfrm>
          <a:prstGeom prst="rect">
            <a:avLst/>
          </a:prstGeom>
          <a:noFill/>
          <a:ln w="9525">
            <a:noFill/>
          </a:ln>
        </p:spPr>
        <p:txBody>
          <a:bodyPr lIns="265084" tIns="265084" rIns="265084" bIns="265084">
            <a:spAutoFit/>
          </a:bodyPr>
          <a:p>
            <a:pPr defTabSz="2545080"/>
            <a:r>
              <a:rPr lang="en-US" altLang="zh-CN" sz="1800" dirty="0">
                <a:solidFill>
                  <a:schemeClr val="tx2"/>
                </a:solidFill>
                <a:latin typeface="Arial Narrow" panose="020B0606020202030204" pitchFamily="34" charset="0"/>
              </a:rPr>
              <a:t>This template was designed to produce a 1189mm x 841mm (A0 size) poster in portrait or landscape orientation. You can modify it as needed for your presentation before you send it back to </a:t>
            </a:r>
            <a:r>
              <a:rPr lang="en-US" altLang="zh-CN" sz="1800" b="1" dirty="0">
                <a:solidFill>
                  <a:schemeClr val="tx2"/>
                </a:solidFill>
                <a:latin typeface="Arial Narrow" panose="020B0606020202030204" pitchFamily="34" charset="0"/>
              </a:rPr>
              <a:t>Copywrite, Tralee </a:t>
            </a:r>
            <a:r>
              <a:rPr lang="en-US" altLang="zh-CN" sz="1800" dirty="0">
                <a:solidFill>
                  <a:schemeClr val="tx2"/>
                </a:solidFill>
                <a:latin typeface="Arial Narrow" panose="020B0606020202030204" pitchFamily="34" charset="0"/>
              </a:rPr>
              <a:t>for high quality, same day printing.</a:t>
            </a:r>
            <a:br>
              <a:rPr lang="en-US" altLang="zh-CN" sz="1800" dirty="0">
                <a:solidFill>
                  <a:schemeClr val="tx2"/>
                </a:solidFill>
                <a:latin typeface="Arial Narrow" panose="020B0606020202030204" pitchFamily="34" charset="0"/>
              </a:rPr>
            </a:br>
            <a:br>
              <a:rPr lang="en-US" altLang="zh-CN" sz="1800" dirty="0">
                <a:solidFill>
                  <a:schemeClr val="tx2"/>
                </a:solidFill>
                <a:latin typeface="Arial Narrow" panose="020B0606020202030204" pitchFamily="34" charset="0"/>
              </a:rPr>
            </a:br>
            <a:r>
              <a:rPr lang="en-US" altLang="zh-CN" sz="1800" dirty="0">
                <a:solidFill>
                  <a:schemeClr val="tx2"/>
                </a:solidFill>
                <a:latin typeface="Arial Narrow" panose="020B0606020202030204" pitchFamily="34" charset="0"/>
              </a:rPr>
              <a:t>Making use of this template will ensure that your poster will look professional, easy to read and save you valuable time in the layout of your presentation.</a:t>
            </a:r>
            <a:br>
              <a:rPr lang="en-US" altLang="zh-CN" sz="1800" dirty="0">
                <a:solidFill>
                  <a:schemeClr val="tx2"/>
                </a:solidFill>
                <a:latin typeface="Arial Narrow" panose="020B0606020202030204" pitchFamily="34" charset="0"/>
              </a:rPr>
            </a:br>
            <a:br>
              <a:rPr lang="en-US" altLang="zh-CN" sz="1800" dirty="0">
                <a:solidFill>
                  <a:schemeClr val="tx2"/>
                </a:solidFill>
                <a:latin typeface="Arial Narrow" panose="020B0606020202030204" pitchFamily="34" charset="0"/>
              </a:rPr>
            </a:br>
            <a:r>
              <a:rPr lang="en-US" altLang="zh-CN" sz="1800" dirty="0">
                <a:solidFill>
                  <a:schemeClr val="tx2"/>
                </a:solidFill>
                <a:latin typeface="Arial Narrow" panose="020B0606020202030204" pitchFamily="34" charset="0"/>
              </a:rPr>
              <a:t>For poster design beginners we have included many useful tips you can find on the poster template itself. </a:t>
            </a:r>
            <a:endParaRPr lang="en-US" altLang="zh-CN" sz="1800" dirty="0">
              <a:solidFill>
                <a:schemeClr val="tx2"/>
              </a:solidFill>
              <a:latin typeface="Arial Narrow" panose="020B0606020202030204" pitchFamily="34" charset="0"/>
            </a:endParaRPr>
          </a:p>
          <a:p>
            <a:pPr defTabSz="2545080"/>
            <a:endParaRPr lang="en-US" altLang="zh-CN" sz="1800" dirty="0">
              <a:solidFill>
                <a:schemeClr val="tx2"/>
              </a:solidFill>
              <a:latin typeface="Arial Narrow" panose="020B0606020202030204" pitchFamily="34" charset="0"/>
            </a:endParaRPr>
          </a:p>
          <a:p>
            <a:pPr defTabSz="2545080"/>
            <a:br>
              <a:rPr lang="en-US" altLang="zh-CN" sz="1800" dirty="0">
                <a:solidFill>
                  <a:schemeClr val="tx2"/>
                </a:solidFill>
                <a:latin typeface="Arial Narrow" panose="020B0606020202030204" pitchFamily="34" charset="0"/>
              </a:rPr>
            </a:br>
            <a:r>
              <a:rPr lang="en-US" altLang="zh-CN" sz="1800" dirty="0">
                <a:solidFill>
                  <a:schemeClr val="tx2"/>
                </a:solidFill>
                <a:latin typeface="Arial Narrow" panose="020B0606020202030204" pitchFamily="34" charset="0"/>
              </a:rPr>
              <a:t>For further assistance and to order your printed poster call </a:t>
            </a:r>
            <a:endParaRPr lang="en-US" altLang="zh-CN" sz="1800" dirty="0">
              <a:solidFill>
                <a:schemeClr val="tx2"/>
              </a:solidFill>
              <a:latin typeface="Arial Narrow" panose="020B0606020202030204" pitchFamily="34" charset="0"/>
            </a:endParaRPr>
          </a:p>
          <a:p>
            <a:pPr defTabSz="2545080"/>
            <a:r>
              <a:rPr lang="en-US" altLang="zh-CN" sz="1800" b="1" dirty="0">
                <a:solidFill>
                  <a:schemeClr val="tx2"/>
                </a:solidFill>
                <a:latin typeface="Arial Narrow" panose="020B0606020202030204" pitchFamily="34" charset="0"/>
              </a:rPr>
              <a:t>Copywrite Digital Printers</a:t>
            </a:r>
            <a:r>
              <a:rPr lang="en-US" altLang="zh-CN" sz="1800" dirty="0">
                <a:solidFill>
                  <a:schemeClr val="tx2"/>
                </a:solidFill>
                <a:latin typeface="Arial Narrow" panose="020B0606020202030204" pitchFamily="34" charset="0"/>
              </a:rPr>
              <a:t> at </a:t>
            </a:r>
            <a:r>
              <a:rPr lang="en-US" altLang="zh-CN" sz="1800" b="1" dirty="0">
                <a:solidFill>
                  <a:schemeClr val="tx2"/>
                </a:solidFill>
                <a:latin typeface="Arial Narrow" panose="020B0606020202030204" pitchFamily="34" charset="0"/>
              </a:rPr>
              <a:t>066 7128671</a:t>
            </a:r>
            <a:endParaRPr lang="en-US" altLang="zh-CN" sz="1800" b="1" dirty="0">
              <a:solidFill>
                <a:schemeClr val="tx2"/>
              </a:solidFill>
              <a:latin typeface="Arial Narrow" panose="020B0606020202030204" pitchFamily="34" charset="0"/>
            </a:endParaRPr>
          </a:p>
        </p:txBody>
      </p:sp>
      <p:sp>
        <p:nvSpPr>
          <p:cNvPr id="1033" name="Text Box 473"/>
          <p:cNvSpPr txBox="1"/>
          <p:nvPr/>
        </p:nvSpPr>
        <p:spPr>
          <a:xfrm>
            <a:off x="457200" y="12806363"/>
            <a:ext cx="6584950" cy="444500"/>
          </a:xfrm>
          <a:prstGeom prst="rect">
            <a:avLst/>
          </a:prstGeom>
          <a:solidFill>
            <a:schemeClr val="tx1"/>
          </a:solidFill>
          <a:ln w="9525">
            <a:noFill/>
          </a:ln>
        </p:spPr>
        <p:txBody>
          <a:bodyPr lIns="52916" tIns="26453" rIns="52916" bIns="26453">
            <a:spAutoFit/>
          </a:bodyPr>
          <a:p>
            <a:pPr algn="ctr" defTabSz="528955" eaLnBrk="0" hangingPunct="0">
              <a:spcBef>
                <a:spcPct val="50000"/>
              </a:spcBef>
            </a:pPr>
            <a:r>
              <a:rPr lang="en-US" altLang="zh-CN" sz="2500" b="1" dirty="0">
                <a:solidFill>
                  <a:schemeClr val="bg1"/>
                </a:solidFill>
                <a:latin typeface="Arial Narrow" panose="020B0606020202030204" pitchFamily="34" charset="0"/>
              </a:rPr>
              <a:t>Poster Basics – Poster Layout</a:t>
            </a:r>
            <a:endParaRPr lang="en-US" altLang="zh-CN" sz="2500" b="1" dirty="0">
              <a:solidFill>
                <a:schemeClr val="bg1"/>
              </a:solidFill>
              <a:latin typeface="Arial Narrow" panose="020B0606020202030204" pitchFamily="34" charset="0"/>
            </a:endParaRPr>
          </a:p>
        </p:txBody>
      </p:sp>
      <p:sp>
        <p:nvSpPr>
          <p:cNvPr id="1034" name="Text Box 479"/>
          <p:cNvSpPr txBox="1"/>
          <p:nvPr/>
        </p:nvSpPr>
        <p:spPr>
          <a:xfrm>
            <a:off x="927100" y="21832888"/>
            <a:ext cx="1133475" cy="122237"/>
          </a:xfrm>
          <a:prstGeom prst="rect">
            <a:avLst/>
          </a:prstGeom>
          <a:noFill/>
          <a:ln w="9525">
            <a:noFill/>
          </a:ln>
        </p:spPr>
        <p:txBody>
          <a:bodyPr lIns="0" tIns="0" rIns="0" bIns="0">
            <a:spAutoFit/>
          </a:bodyPr>
          <a:p>
            <a:pPr defTabSz="2545080">
              <a:spcBef>
                <a:spcPct val="50000"/>
              </a:spcBef>
            </a:pPr>
            <a:r>
              <a:rPr lang="en-US" altLang="zh-CN" sz="800" dirty="0">
                <a:solidFill>
                  <a:srgbClr val="1BADCF"/>
                </a:solidFill>
                <a:latin typeface="Arial Narrow" panose="020B0606020202030204" pitchFamily="34" charset="0"/>
              </a:rPr>
              <a:t>Figure 1</a:t>
            </a:r>
            <a:endParaRPr lang="en-US" altLang="zh-CN" sz="800" dirty="0">
              <a:solidFill>
                <a:srgbClr val="1BADCF"/>
              </a:solidFill>
              <a:latin typeface="Arial Narrow" panose="020B0606020202030204" pitchFamily="34" charset="0"/>
            </a:endParaRPr>
          </a:p>
        </p:txBody>
      </p:sp>
      <p:sp>
        <p:nvSpPr>
          <p:cNvPr id="1035" name="Text Box 482"/>
          <p:cNvSpPr txBox="1"/>
          <p:nvPr/>
        </p:nvSpPr>
        <p:spPr>
          <a:xfrm>
            <a:off x="2921000" y="21861463"/>
            <a:ext cx="1135063" cy="123825"/>
          </a:xfrm>
          <a:prstGeom prst="rect">
            <a:avLst/>
          </a:prstGeom>
          <a:noFill/>
          <a:ln w="9525">
            <a:noFill/>
          </a:ln>
        </p:spPr>
        <p:txBody>
          <a:bodyPr lIns="0" tIns="0" rIns="0" bIns="0">
            <a:spAutoFit/>
          </a:bodyPr>
          <a:p>
            <a:pPr defTabSz="2545080">
              <a:spcBef>
                <a:spcPct val="50000"/>
              </a:spcBef>
            </a:pPr>
            <a:r>
              <a:rPr lang="en-US" altLang="zh-CN" sz="800" dirty="0">
                <a:solidFill>
                  <a:srgbClr val="1BADCF"/>
                </a:solidFill>
                <a:latin typeface="Arial Narrow" panose="020B0606020202030204" pitchFamily="34" charset="0"/>
              </a:rPr>
              <a:t>Figure 2</a:t>
            </a:r>
            <a:endParaRPr lang="en-US" altLang="zh-CN" sz="800" dirty="0">
              <a:solidFill>
                <a:srgbClr val="1BADCF"/>
              </a:solidFill>
              <a:latin typeface="Arial Narrow" panose="020B0606020202030204" pitchFamily="34" charset="0"/>
            </a:endParaRPr>
          </a:p>
        </p:txBody>
      </p:sp>
      <p:graphicFrame>
        <p:nvGraphicFramePr>
          <p:cNvPr id="1026" name="Object 3"/>
          <p:cNvGraphicFramePr>
            <a:graphicFrameLocks noChangeAspect="1"/>
          </p:cNvGraphicFramePr>
          <p:nvPr/>
        </p:nvGraphicFramePr>
        <p:xfrm>
          <a:off x="4705350" y="20816888"/>
          <a:ext cx="1433513" cy="468312"/>
        </p:xfrm>
        <a:graphic>
          <a:graphicData uri="http://schemas.openxmlformats.org/presentationml/2006/ole">
            <mc:AlternateContent xmlns:mc="http://schemas.openxmlformats.org/markup-compatibility/2006">
              <mc:Choice xmlns:v="urn:schemas-microsoft-com:vml" Requires="v">
                <p:oleObj spid="_x0000_s3079" name="" r:id="rId1" imgW="3898900" imgH="787400" progId="Photoshop.Image.7">
                  <p:embed/>
                </p:oleObj>
              </mc:Choice>
              <mc:Fallback>
                <p:oleObj name="" r:id="rId1" imgW="3898900" imgH="787400" progId="Photoshop.Image.7">
                  <p:embed/>
                  <p:pic>
                    <p:nvPicPr>
                      <p:cNvPr id="0" name="图片 3078"/>
                      <p:cNvPicPr/>
                      <p:nvPr/>
                    </p:nvPicPr>
                    <p:blipFill>
                      <a:blip r:embed="rId2">
                        <a:lum contrast="30000"/>
                      </a:blip>
                      <a:stretch>
                        <a:fillRect/>
                      </a:stretch>
                    </p:blipFill>
                    <p:spPr>
                      <a:xfrm>
                        <a:off x="4705350" y="20816888"/>
                        <a:ext cx="1433513" cy="468312"/>
                      </a:xfrm>
                      <a:prstGeom prst="rect">
                        <a:avLst/>
                      </a:prstGeom>
                      <a:noFill/>
                      <a:ln w="38100">
                        <a:noFill/>
                        <a:miter/>
                      </a:ln>
                    </p:spPr>
                  </p:pic>
                </p:oleObj>
              </mc:Fallback>
            </mc:AlternateContent>
          </a:graphicData>
        </a:graphic>
      </p:graphicFrame>
      <p:grpSp>
        <p:nvGrpSpPr>
          <p:cNvPr id="1036" name="Group 485"/>
          <p:cNvGrpSpPr/>
          <p:nvPr/>
        </p:nvGrpSpPr>
        <p:grpSpPr>
          <a:xfrm>
            <a:off x="4705350" y="20196175"/>
            <a:ext cx="1433513" cy="1711325"/>
            <a:chOff x="4801" y="15623"/>
            <a:chExt cx="1631" cy="1198"/>
          </a:xfrm>
        </p:grpSpPr>
        <p:graphicFrame>
          <p:nvGraphicFramePr>
            <p:cNvPr id="1028" name="Object 4"/>
            <p:cNvGraphicFramePr>
              <a:graphicFrameLocks noChangeAspect="1"/>
            </p:cNvGraphicFramePr>
            <p:nvPr/>
          </p:nvGraphicFramePr>
          <p:xfrm>
            <a:off x="4801" y="15623"/>
            <a:ext cx="1631" cy="329"/>
          </p:xfrm>
          <a:graphic>
            <a:graphicData uri="http://schemas.openxmlformats.org/presentationml/2006/ole">
              <mc:AlternateContent xmlns:mc="http://schemas.openxmlformats.org/markup-compatibility/2006">
                <mc:Choice xmlns:v="urn:schemas-microsoft-com:vml" Requires="v">
                  <p:oleObj spid="_x0000_s3077" name="" r:id="rId3" imgW="3898900" imgH="787400" progId="Photoshop.Image.7">
                    <p:embed/>
                  </p:oleObj>
                </mc:Choice>
                <mc:Fallback>
                  <p:oleObj name="" r:id="rId3" imgW="3898900" imgH="787400" progId="Photoshop.Image.7">
                    <p:embed/>
                    <p:pic>
                      <p:nvPicPr>
                        <p:cNvPr id="0" name="图片 3076"/>
                        <p:cNvPicPr/>
                        <p:nvPr/>
                      </p:nvPicPr>
                      <p:blipFill>
                        <a:blip r:embed="rId4">
                          <a:lum contrast="30000"/>
                        </a:blip>
                        <a:stretch>
                          <a:fillRect/>
                        </a:stretch>
                      </p:blipFill>
                      <p:spPr>
                        <a:xfrm>
                          <a:off x="4801" y="15623"/>
                          <a:ext cx="1631" cy="329"/>
                        </a:xfrm>
                        <a:prstGeom prst="rect">
                          <a:avLst/>
                        </a:prstGeom>
                        <a:noFill/>
                        <a:ln w="38100">
                          <a:noFill/>
                          <a:miter/>
                        </a:ln>
                      </p:spPr>
                    </p:pic>
                  </p:oleObj>
                </mc:Fallback>
              </mc:AlternateContent>
            </a:graphicData>
          </a:graphic>
        </p:graphicFrame>
        <p:graphicFrame>
          <p:nvGraphicFramePr>
            <p:cNvPr id="1029" name="Object 5"/>
            <p:cNvGraphicFramePr>
              <a:graphicFrameLocks noChangeAspect="1"/>
            </p:cNvGraphicFramePr>
            <p:nvPr/>
          </p:nvGraphicFramePr>
          <p:xfrm>
            <a:off x="4801" y="16492"/>
            <a:ext cx="1631" cy="329"/>
          </p:xfrm>
          <a:graphic>
            <a:graphicData uri="http://schemas.openxmlformats.org/presentationml/2006/ole">
              <mc:AlternateContent xmlns:mc="http://schemas.openxmlformats.org/markup-compatibility/2006">
                <mc:Choice xmlns:v="urn:schemas-microsoft-com:vml" Requires="v">
                  <p:oleObj spid="_x0000_s3078" name="" r:id="rId5" imgW="3898900" imgH="787400" progId="Photoshop.Image.7">
                    <p:embed/>
                  </p:oleObj>
                </mc:Choice>
                <mc:Fallback>
                  <p:oleObj name="" r:id="rId5" imgW="3898900" imgH="787400" progId="Photoshop.Image.7">
                    <p:embed/>
                    <p:pic>
                      <p:nvPicPr>
                        <p:cNvPr id="0" name="图片 3077"/>
                        <p:cNvPicPr/>
                        <p:nvPr/>
                      </p:nvPicPr>
                      <p:blipFill>
                        <a:blip r:embed="rId6">
                          <a:lum contrast="30000"/>
                        </a:blip>
                        <a:stretch>
                          <a:fillRect/>
                        </a:stretch>
                      </p:blipFill>
                      <p:spPr>
                        <a:xfrm>
                          <a:off x="4801" y="16492"/>
                          <a:ext cx="1631" cy="329"/>
                        </a:xfrm>
                        <a:prstGeom prst="rect">
                          <a:avLst/>
                        </a:prstGeom>
                        <a:noFill/>
                        <a:ln w="38100">
                          <a:noFill/>
                          <a:miter/>
                        </a:ln>
                      </p:spPr>
                    </p:pic>
                  </p:oleObj>
                </mc:Fallback>
              </mc:AlternateContent>
            </a:graphicData>
          </a:graphic>
        </p:graphicFrame>
      </p:grpSp>
      <p:sp>
        <p:nvSpPr>
          <p:cNvPr id="1037" name="Text Box 488"/>
          <p:cNvSpPr txBox="1"/>
          <p:nvPr/>
        </p:nvSpPr>
        <p:spPr>
          <a:xfrm>
            <a:off x="4705350" y="21926550"/>
            <a:ext cx="1433513" cy="123825"/>
          </a:xfrm>
          <a:prstGeom prst="rect">
            <a:avLst/>
          </a:prstGeom>
          <a:noFill/>
          <a:ln w="9525">
            <a:noFill/>
          </a:ln>
        </p:spPr>
        <p:txBody>
          <a:bodyPr lIns="0" tIns="0" rIns="0" bIns="0">
            <a:spAutoFit/>
          </a:bodyPr>
          <a:p>
            <a:pPr defTabSz="2545080">
              <a:spcBef>
                <a:spcPct val="50000"/>
              </a:spcBef>
            </a:pPr>
            <a:r>
              <a:rPr lang="en-US" altLang="zh-CN" sz="800" dirty="0">
                <a:solidFill>
                  <a:srgbClr val="1BADCF"/>
                </a:solidFill>
                <a:latin typeface="Arial Narrow" panose="020B0606020202030204" pitchFamily="34" charset="0"/>
              </a:rPr>
              <a:t>Figure 3</a:t>
            </a:r>
            <a:endParaRPr lang="en-US" altLang="zh-CN" sz="800" dirty="0">
              <a:solidFill>
                <a:srgbClr val="1BADCF"/>
              </a:solidFill>
              <a:latin typeface="Arial Narrow" panose="020B0606020202030204" pitchFamily="34" charset="0"/>
            </a:endParaRPr>
          </a:p>
        </p:txBody>
      </p:sp>
      <p:sp>
        <p:nvSpPr>
          <p:cNvPr id="1038" name="Text Box 489"/>
          <p:cNvSpPr txBox="1"/>
          <p:nvPr/>
        </p:nvSpPr>
        <p:spPr>
          <a:xfrm>
            <a:off x="6156325" y="20226338"/>
            <a:ext cx="106363" cy="369887"/>
          </a:xfrm>
          <a:prstGeom prst="rect">
            <a:avLst/>
          </a:prstGeom>
          <a:noFill/>
          <a:ln w="9525">
            <a:noFill/>
          </a:ln>
        </p:spPr>
        <p:txBody>
          <a:bodyPr lIns="0" tIns="0" rIns="0" bIns="0">
            <a:spAutoFit/>
          </a:bodyPr>
          <a:p>
            <a:pPr defTabSz="2545080">
              <a:spcBef>
                <a:spcPct val="50000"/>
              </a:spcBef>
            </a:pPr>
            <a:r>
              <a:rPr lang="en-US" altLang="zh-CN" sz="600" dirty="0">
                <a:solidFill>
                  <a:srgbClr val="009900"/>
                </a:solidFill>
                <a:latin typeface="Arial Narrow" panose="020B0606020202030204" pitchFamily="34" charset="0"/>
              </a:rPr>
              <a:t>A</a:t>
            </a:r>
            <a:endParaRPr lang="en-US" altLang="zh-CN" sz="600" dirty="0">
              <a:solidFill>
                <a:srgbClr val="009900"/>
              </a:solidFill>
              <a:latin typeface="Arial Narrow" panose="020B0606020202030204" pitchFamily="34" charset="0"/>
            </a:endParaRPr>
          </a:p>
          <a:p>
            <a:pPr defTabSz="2545080">
              <a:spcBef>
                <a:spcPct val="50000"/>
              </a:spcBef>
            </a:pPr>
            <a:endParaRPr lang="en-US" altLang="zh-CN" sz="600" dirty="0">
              <a:solidFill>
                <a:srgbClr val="009900"/>
              </a:solidFill>
              <a:latin typeface="Arial Narrow" panose="020B0606020202030204" pitchFamily="34" charset="0"/>
            </a:endParaRPr>
          </a:p>
          <a:p>
            <a:pPr defTabSz="2545080">
              <a:spcBef>
                <a:spcPct val="50000"/>
              </a:spcBef>
            </a:pPr>
            <a:r>
              <a:rPr lang="en-US" altLang="zh-CN" sz="600" dirty="0">
                <a:solidFill>
                  <a:srgbClr val="009900"/>
                </a:solidFill>
                <a:latin typeface="Arial Narrow" panose="020B0606020202030204" pitchFamily="34" charset="0"/>
              </a:rPr>
              <a:t>B</a:t>
            </a:r>
            <a:endParaRPr lang="en-US" altLang="zh-CN" sz="600" dirty="0">
              <a:solidFill>
                <a:srgbClr val="009900"/>
              </a:solidFill>
              <a:latin typeface="Arial Narrow" panose="020B0606020202030204" pitchFamily="34" charset="0"/>
            </a:endParaRPr>
          </a:p>
        </p:txBody>
      </p:sp>
      <p:sp>
        <p:nvSpPr>
          <p:cNvPr id="1039" name="Text Box 490"/>
          <p:cNvSpPr txBox="1"/>
          <p:nvPr/>
        </p:nvSpPr>
        <p:spPr>
          <a:xfrm>
            <a:off x="457200" y="22690138"/>
            <a:ext cx="6580188" cy="446087"/>
          </a:xfrm>
          <a:prstGeom prst="rect">
            <a:avLst/>
          </a:prstGeom>
          <a:solidFill>
            <a:schemeClr val="tx1"/>
          </a:solidFill>
          <a:ln w="9525">
            <a:noFill/>
          </a:ln>
        </p:spPr>
        <p:txBody>
          <a:bodyPr lIns="52916" tIns="26453" rIns="52916" bIns="26453">
            <a:spAutoFit/>
          </a:bodyPr>
          <a:p>
            <a:pPr algn="ctr" defTabSz="528955" eaLnBrk="0" hangingPunct="0">
              <a:spcBef>
                <a:spcPct val="50000"/>
              </a:spcBef>
            </a:pPr>
            <a:r>
              <a:rPr lang="en-US" altLang="zh-CN" sz="2500" b="1" dirty="0">
                <a:solidFill>
                  <a:srgbClr val="F8F8F8"/>
                </a:solidFill>
                <a:latin typeface="Arial Narrow" panose="020B0606020202030204" pitchFamily="34" charset="0"/>
              </a:rPr>
              <a:t>Text Sizes</a:t>
            </a:r>
            <a:endParaRPr lang="en-US" altLang="zh-CN" sz="2500" b="1" dirty="0">
              <a:solidFill>
                <a:srgbClr val="F8F8F8"/>
              </a:solidFill>
              <a:latin typeface="Arial Narrow" panose="020B0606020202030204" pitchFamily="34" charset="0"/>
            </a:endParaRPr>
          </a:p>
        </p:txBody>
      </p:sp>
      <p:sp>
        <p:nvSpPr>
          <p:cNvPr id="1040" name="Text Box 491"/>
          <p:cNvSpPr txBox="1"/>
          <p:nvPr/>
        </p:nvSpPr>
        <p:spPr>
          <a:xfrm>
            <a:off x="457200" y="23131463"/>
            <a:ext cx="6580188" cy="3028950"/>
          </a:xfrm>
          <a:prstGeom prst="rect">
            <a:avLst/>
          </a:prstGeom>
          <a:noFill/>
          <a:ln w="9525">
            <a:noFill/>
          </a:ln>
        </p:spPr>
        <p:txBody>
          <a:bodyPr lIns="265084" tIns="265084" rIns="265084" bIns="265084">
            <a:spAutoFit/>
          </a:bodyPr>
          <a:p>
            <a:pPr defTabSz="2545080"/>
            <a:r>
              <a:rPr lang="en-US" altLang="zh-CN" sz="1800" dirty="0">
                <a:solidFill>
                  <a:schemeClr val="tx2"/>
                </a:solidFill>
                <a:latin typeface="Arial Narrow" panose="020B0606020202030204" pitchFamily="34" charset="0"/>
              </a:rPr>
              <a:t>For this poster template the Arial font family is used at several recommended text sizes. You can use any typeface you like and at any size but try to stay close to the suggested limits.</a:t>
            </a:r>
            <a:br>
              <a:rPr lang="en-US" altLang="zh-CN" sz="1800" dirty="0">
                <a:solidFill>
                  <a:schemeClr val="tx2"/>
                </a:solidFill>
                <a:latin typeface="Arial Narrow" panose="020B0606020202030204" pitchFamily="34" charset="0"/>
              </a:rPr>
            </a:br>
            <a:r>
              <a:rPr lang="en-US" altLang="zh-CN" sz="1800" dirty="0">
                <a:solidFill>
                  <a:schemeClr val="tx2"/>
                </a:solidFill>
                <a:latin typeface="Arial Narrow" panose="020B0606020202030204" pitchFamily="34" charset="0"/>
              </a:rPr>
              <a:t>Figure 4 gives a visual reference of what different font sizes look like when printed at 100% and at 200%. </a:t>
            </a:r>
            <a:br>
              <a:rPr lang="en-US" altLang="zh-CN" sz="1800" dirty="0">
                <a:solidFill>
                  <a:schemeClr val="tx2"/>
                </a:solidFill>
                <a:latin typeface="Arial Narrow" panose="020B0606020202030204" pitchFamily="34" charset="0"/>
              </a:rPr>
            </a:br>
            <a:r>
              <a:rPr lang="en-US" altLang="zh-CN" sz="1800" dirty="0">
                <a:solidFill>
                  <a:schemeClr val="tx2"/>
                </a:solidFill>
                <a:latin typeface="Arial Narrow" panose="020B0606020202030204" pitchFamily="34" charset="0"/>
              </a:rPr>
              <a:t>Due to a page size limitation in PowerPoint and unless your poster is going to be less than 56</a:t>
            </a:r>
            <a:r>
              <a:rPr lang="ja-JP" altLang="en-US" sz="1800" dirty="0">
                <a:solidFill>
                  <a:schemeClr val="tx2"/>
                </a:solidFill>
                <a:latin typeface="Arial Narrow" panose="020B0606020202030204" pitchFamily="34" charset="0"/>
              </a:rPr>
              <a:t>”</a:t>
            </a:r>
            <a:r>
              <a:rPr lang="en-US" altLang="ja-JP" sz="1800" dirty="0">
                <a:solidFill>
                  <a:schemeClr val="tx2"/>
                </a:solidFill>
                <a:latin typeface="Arial Narrow" panose="020B0606020202030204" pitchFamily="34" charset="0"/>
              </a:rPr>
              <a:t> in length, all the work done on this template is at half the size of the final poster. For example, if you choose a 21 point font for this poster, the actual printed size will appear as 42 points.</a:t>
            </a:r>
            <a:endParaRPr lang="en-US" altLang="zh-CN" sz="1800" dirty="0">
              <a:solidFill>
                <a:schemeClr val="tx2"/>
              </a:solidFill>
              <a:latin typeface="Arial Narrow" panose="020B0606020202030204" pitchFamily="34" charset="0"/>
            </a:endParaRPr>
          </a:p>
        </p:txBody>
      </p:sp>
      <p:grpSp>
        <p:nvGrpSpPr>
          <p:cNvPr id="1041" name="Group 492"/>
          <p:cNvGrpSpPr/>
          <p:nvPr/>
        </p:nvGrpSpPr>
        <p:grpSpPr>
          <a:xfrm>
            <a:off x="2235200" y="27111325"/>
            <a:ext cx="3152775" cy="1957388"/>
            <a:chOff x="6494" y="4863"/>
            <a:chExt cx="2594" cy="1136"/>
          </a:xfrm>
        </p:grpSpPr>
        <p:pic>
          <p:nvPicPr>
            <p:cNvPr id="1114" name="Picture 493" descr="TextRuler"/>
            <p:cNvPicPr>
              <a:picLocks noChangeAspect="1"/>
            </p:cNvPicPr>
            <p:nvPr/>
          </p:nvPicPr>
          <p:blipFill>
            <a:blip r:embed="rId7"/>
            <a:stretch>
              <a:fillRect/>
            </a:stretch>
          </p:blipFill>
          <p:spPr>
            <a:xfrm>
              <a:off x="6494" y="4863"/>
              <a:ext cx="2594" cy="1047"/>
            </a:xfrm>
            <a:prstGeom prst="rect">
              <a:avLst/>
            </a:prstGeom>
            <a:noFill/>
            <a:ln w="9525">
              <a:noFill/>
            </a:ln>
          </p:spPr>
        </p:pic>
        <p:sp>
          <p:nvSpPr>
            <p:cNvPr id="1115" name="Text Box 494"/>
            <p:cNvSpPr txBox="1"/>
            <p:nvPr/>
          </p:nvSpPr>
          <p:spPr>
            <a:xfrm>
              <a:off x="6494" y="5910"/>
              <a:ext cx="2594" cy="89"/>
            </a:xfrm>
            <a:prstGeom prst="rect">
              <a:avLst/>
            </a:prstGeom>
            <a:noFill/>
            <a:ln w="9525">
              <a:noFill/>
            </a:ln>
          </p:spPr>
          <p:txBody>
            <a:bodyPr lIns="0" tIns="0" rIns="0" bIns="0">
              <a:spAutoFit/>
            </a:bodyPr>
            <a:p>
              <a:pPr defTabSz="1818005">
                <a:spcBef>
                  <a:spcPct val="50000"/>
                </a:spcBef>
              </a:pPr>
              <a:r>
                <a:rPr lang="en-US" altLang="zh-CN" sz="1000" dirty="0">
                  <a:solidFill>
                    <a:srgbClr val="1BADCF"/>
                  </a:solidFill>
                  <a:latin typeface="Arial Narrow" panose="020B0606020202030204" pitchFamily="34" charset="0"/>
                </a:rPr>
                <a:t>Figure 4</a:t>
              </a:r>
              <a:endParaRPr lang="en-US" altLang="zh-CN" sz="1000" dirty="0">
                <a:solidFill>
                  <a:srgbClr val="1BADCF"/>
                </a:solidFill>
                <a:latin typeface="Arial Narrow" panose="020B0606020202030204" pitchFamily="34" charset="0"/>
              </a:endParaRPr>
            </a:p>
          </p:txBody>
        </p:sp>
      </p:grpSp>
      <p:sp>
        <p:nvSpPr>
          <p:cNvPr id="1042" name="Text Box 495"/>
          <p:cNvSpPr txBox="1"/>
          <p:nvPr/>
        </p:nvSpPr>
        <p:spPr>
          <a:xfrm>
            <a:off x="7385050" y="4419600"/>
            <a:ext cx="6583363" cy="446088"/>
          </a:xfrm>
          <a:prstGeom prst="rect">
            <a:avLst/>
          </a:prstGeom>
          <a:solidFill>
            <a:schemeClr val="tx1"/>
          </a:solidFill>
          <a:ln w="9525">
            <a:noFill/>
          </a:ln>
        </p:spPr>
        <p:txBody>
          <a:bodyPr lIns="52916" tIns="26453" rIns="52916" bIns="26453">
            <a:spAutoFit/>
          </a:bodyPr>
          <a:p>
            <a:pPr algn="ctr" defTabSz="528955" eaLnBrk="0" hangingPunct="0">
              <a:spcBef>
                <a:spcPct val="50000"/>
              </a:spcBef>
            </a:pPr>
            <a:r>
              <a:rPr lang="en-US" altLang="zh-CN" sz="2500" b="1" dirty="0">
                <a:solidFill>
                  <a:schemeClr val="bg1"/>
                </a:solidFill>
                <a:latin typeface="Arial Narrow" panose="020B0606020202030204" pitchFamily="34" charset="0"/>
              </a:rPr>
              <a:t>Altering The Column Layout</a:t>
            </a:r>
            <a:endParaRPr lang="en-US" altLang="zh-CN" sz="2500" b="1" dirty="0">
              <a:solidFill>
                <a:schemeClr val="bg1"/>
              </a:solidFill>
              <a:latin typeface="Arial Narrow" panose="020B0606020202030204" pitchFamily="34" charset="0"/>
            </a:endParaRPr>
          </a:p>
        </p:txBody>
      </p:sp>
      <p:sp>
        <p:nvSpPr>
          <p:cNvPr id="1043" name="Text Box 496"/>
          <p:cNvSpPr txBox="1"/>
          <p:nvPr/>
        </p:nvSpPr>
        <p:spPr>
          <a:xfrm>
            <a:off x="7385050" y="4887913"/>
            <a:ext cx="6583363" cy="2198687"/>
          </a:xfrm>
          <a:prstGeom prst="rect">
            <a:avLst/>
          </a:prstGeom>
          <a:noFill/>
          <a:ln w="9525">
            <a:noFill/>
          </a:ln>
        </p:spPr>
        <p:txBody>
          <a:bodyPr lIns="265084" tIns="265084" rIns="265084" bIns="265084">
            <a:spAutoFit/>
          </a:bodyPr>
          <a:p>
            <a:pPr defTabSz="2545080"/>
            <a:r>
              <a:rPr lang="en-US" altLang="zh-CN" sz="1800" dirty="0">
                <a:solidFill>
                  <a:schemeClr val="tx2"/>
                </a:solidFill>
                <a:latin typeface="Arial Narrow" panose="020B0606020202030204" pitchFamily="34" charset="0"/>
              </a:rPr>
              <a:t>Depending on your content and how you wish to layout your poster, you may want to change the column layout of your poster. </a:t>
            </a:r>
            <a:br>
              <a:rPr lang="en-US" altLang="zh-CN" sz="1800" dirty="0">
                <a:solidFill>
                  <a:schemeClr val="tx2"/>
                </a:solidFill>
                <a:latin typeface="Arial Narrow" panose="020B0606020202030204" pitchFamily="34" charset="0"/>
              </a:rPr>
            </a:br>
            <a:r>
              <a:rPr lang="en-US" altLang="zh-CN" sz="1800" dirty="0">
                <a:solidFill>
                  <a:schemeClr val="tx2"/>
                </a:solidFill>
                <a:latin typeface="Arial Narrow" panose="020B0606020202030204" pitchFamily="34" charset="0"/>
              </a:rPr>
              <a:t>This can be achieved quite simply by selecting one of the three master themes we have included. To select a different layout go to the </a:t>
            </a:r>
            <a:r>
              <a:rPr lang="en-US" altLang="zh-CN" sz="1800" b="1" dirty="0">
                <a:solidFill>
                  <a:schemeClr val="tx2"/>
                </a:solidFill>
                <a:latin typeface="Arial Narrow" panose="020B0606020202030204" pitchFamily="34" charset="0"/>
              </a:rPr>
              <a:t>DESIGN tab </a:t>
            </a:r>
            <a:r>
              <a:rPr lang="en-US" altLang="zh-CN" sz="1800" dirty="0">
                <a:solidFill>
                  <a:schemeClr val="tx2"/>
                </a:solidFill>
                <a:latin typeface="Arial Narrow" panose="020B0606020202030204" pitchFamily="34" charset="0"/>
              </a:rPr>
              <a:t>(Figure 5). Then you can easily select an alternate column layout from the options available.</a:t>
            </a:r>
            <a:endParaRPr lang="en-US" altLang="zh-CN" sz="1800" dirty="0">
              <a:solidFill>
                <a:schemeClr val="tx2"/>
              </a:solidFill>
              <a:latin typeface="Arial Narrow" panose="020B0606020202030204" pitchFamily="34" charset="0"/>
            </a:endParaRPr>
          </a:p>
        </p:txBody>
      </p:sp>
      <p:sp>
        <p:nvSpPr>
          <p:cNvPr id="1044" name="Text Box 500"/>
          <p:cNvSpPr txBox="1"/>
          <p:nvPr/>
        </p:nvSpPr>
        <p:spPr>
          <a:xfrm>
            <a:off x="7699375" y="8577263"/>
            <a:ext cx="796925" cy="141287"/>
          </a:xfrm>
          <a:prstGeom prst="rect">
            <a:avLst/>
          </a:prstGeom>
          <a:noFill/>
          <a:ln w="9525">
            <a:noFill/>
          </a:ln>
        </p:spPr>
        <p:txBody>
          <a:bodyPr lIns="0" tIns="0" rIns="0" bIns="0">
            <a:spAutoFit/>
          </a:bodyPr>
          <a:p>
            <a:pPr defTabSz="1818005">
              <a:spcBef>
                <a:spcPct val="50000"/>
              </a:spcBef>
            </a:pPr>
            <a:r>
              <a:rPr lang="en-US" altLang="zh-CN" sz="900" dirty="0">
                <a:solidFill>
                  <a:srgbClr val="1BADCF"/>
                </a:solidFill>
                <a:latin typeface="Arial Narrow" panose="020B0606020202030204" pitchFamily="34" charset="0"/>
              </a:rPr>
              <a:t>Figure 5</a:t>
            </a:r>
            <a:endParaRPr lang="en-US" altLang="zh-CN" sz="900" dirty="0">
              <a:solidFill>
                <a:srgbClr val="1BADCF"/>
              </a:solidFill>
              <a:latin typeface="Arial Narrow" panose="020B0606020202030204" pitchFamily="34" charset="0"/>
            </a:endParaRPr>
          </a:p>
        </p:txBody>
      </p:sp>
      <p:sp>
        <p:nvSpPr>
          <p:cNvPr id="1045" name="Text Box 502"/>
          <p:cNvSpPr txBox="1"/>
          <p:nvPr/>
        </p:nvSpPr>
        <p:spPr>
          <a:xfrm>
            <a:off x="7385050" y="9066213"/>
            <a:ext cx="6583363" cy="446087"/>
          </a:xfrm>
          <a:prstGeom prst="rect">
            <a:avLst/>
          </a:prstGeom>
          <a:solidFill>
            <a:schemeClr val="tx1"/>
          </a:solidFill>
          <a:ln w="9525">
            <a:noFill/>
          </a:ln>
        </p:spPr>
        <p:txBody>
          <a:bodyPr lIns="52916" tIns="26453" rIns="52916" bIns="26453">
            <a:spAutoFit/>
          </a:bodyPr>
          <a:p>
            <a:pPr algn="ctr" defTabSz="528955" eaLnBrk="0" hangingPunct="0">
              <a:spcBef>
                <a:spcPct val="50000"/>
              </a:spcBef>
            </a:pPr>
            <a:r>
              <a:rPr lang="en-US" altLang="zh-CN" sz="2500" b="1" dirty="0">
                <a:solidFill>
                  <a:schemeClr val="bg1"/>
                </a:solidFill>
                <a:latin typeface="Arial Narrow" panose="020B0606020202030204" pitchFamily="34" charset="0"/>
              </a:rPr>
              <a:t>Changing The Template Colour Schemes</a:t>
            </a:r>
            <a:endParaRPr lang="en-US" altLang="zh-CN" sz="2500" b="1" dirty="0">
              <a:solidFill>
                <a:schemeClr val="bg1"/>
              </a:solidFill>
              <a:latin typeface="Arial Narrow" panose="020B0606020202030204" pitchFamily="34" charset="0"/>
            </a:endParaRPr>
          </a:p>
        </p:txBody>
      </p:sp>
      <p:sp>
        <p:nvSpPr>
          <p:cNvPr id="1046" name="Text Box 503"/>
          <p:cNvSpPr txBox="1"/>
          <p:nvPr/>
        </p:nvSpPr>
        <p:spPr>
          <a:xfrm>
            <a:off x="7385050" y="9509125"/>
            <a:ext cx="6583363" cy="2197100"/>
          </a:xfrm>
          <a:prstGeom prst="rect">
            <a:avLst/>
          </a:prstGeom>
          <a:noFill/>
          <a:ln w="9525">
            <a:noFill/>
          </a:ln>
        </p:spPr>
        <p:txBody>
          <a:bodyPr lIns="265084" tIns="265084" rIns="265084" bIns="265084">
            <a:spAutoFit/>
          </a:bodyPr>
          <a:p>
            <a:pPr defTabSz="2545080"/>
            <a:r>
              <a:rPr lang="en-US" altLang="zh-CN" sz="1800" dirty="0">
                <a:solidFill>
                  <a:schemeClr val="tx2"/>
                </a:solidFill>
                <a:latin typeface="Arial Narrow" panose="020B0606020202030204" pitchFamily="34" charset="0"/>
              </a:rPr>
              <a:t>If you wish to further customize your poster presentation, this can be done by selecting a preset colour scheme from the colours option under the </a:t>
            </a:r>
            <a:r>
              <a:rPr lang="en-US" altLang="zh-CN" sz="1800" b="1" dirty="0">
                <a:solidFill>
                  <a:schemeClr val="tx2"/>
                </a:solidFill>
                <a:latin typeface="Arial Narrow" panose="020B0606020202030204" pitchFamily="34" charset="0"/>
              </a:rPr>
              <a:t>DESIGN tab</a:t>
            </a:r>
            <a:r>
              <a:rPr lang="en-US" altLang="zh-CN" sz="1800" dirty="0">
                <a:solidFill>
                  <a:schemeClr val="tx2"/>
                </a:solidFill>
                <a:latin typeface="Arial Narrow" panose="020B0606020202030204" pitchFamily="34" charset="0"/>
              </a:rPr>
              <a:t>. If you would like to change the default colors and use your own color scheme, go to the </a:t>
            </a:r>
            <a:r>
              <a:rPr lang="en-US" altLang="zh-CN" sz="1800" b="1" dirty="0">
                <a:solidFill>
                  <a:schemeClr val="tx2"/>
                </a:solidFill>
                <a:latin typeface="Arial Narrow" panose="020B0606020202030204" pitchFamily="34" charset="0"/>
              </a:rPr>
              <a:t>DESIGN tab</a:t>
            </a:r>
            <a:r>
              <a:rPr lang="en-US" altLang="zh-CN" sz="1800" dirty="0">
                <a:solidFill>
                  <a:schemeClr val="tx2"/>
                </a:solidFill>
                <a:latin typeface="Arial Narrow" panose="020B0606020202030204" pitchFamily="34" charset="0"/>
              </a:rPr>
              <a:t> (Figure 6). Then click on the </a:t>
            </a:r>
            <a:r>
              <a:rPr lang="en-US" altLang="zh-CN" sz="1800" b="1" dirty="0">
                <a:solidFill>
                  <a:schemeClr val="tx2"/>
                </a:solidFill>
                <a:latin typeface="Arial Narrow" panose="020B0606020202030204" pitchFamily="34" charset="0"/>
              </a:rPr>
              <a:t>COLORS drop-down</a:t>
            </a:r>
            <a:r>
              <a:rPr lang="en-US" altLang="zh-CN" sz="1800" dirty="0">
                <a:solidFill>
                  <a:schemeClr val="tx2"/>
                </a:solidFill>
                <a:latin typeface="Arial Narrow" panose="020B0606020202030204" pitchFamily="34" charset="0"/>
              </a:rPr>
              <a:t> menu on the right (Figure 7). There, you can try different  colour schemes until you find the one you like.</a:t>
            </a:r>
            <a:endParaRPr lang="en-US" altLang="zh-CN" sz="1800" dirty="0">
              <a:solidFill>
                <a:schemeClr val="tx2"/>
              </a:solidFill>
              <a:latin typeface="Arial Narrow" panose="020B0606020202030204" pitchFamily="34" charset="0"/>
            </a:endParaRPr>
          </a:p>
        </p:txBody>
      </p:sp>
      <p:sp>
        <p:nvSpPr>
          <p:cNvPr id="1047" name="Text Box 509"/>
          <p:cNvSpPr txBox="1"/>
          <p:nvPr/>
        </p:nvSpPr>
        <p:spPr>
          <a:xfrm>
            <a:off x="7385050" y="15686088"/>
            <a:ext cx="6583363" cy="446087"/>
          </a:xfrm>
          <a:prstGeom prst="rect">
            <a:avLst/>
          </a:prstGeom>
          <a:solidFill>
            <a:schemeClr val="tx1"/>
          </a:solidFill>
          <a:ln w="9525">
            <a:noFill/>
          </a:ln>
        </p:spPr>
        <p:txBody>
          <a:bodyPr lIns="52916" tIns="26453" rIns="52916" bIns="26453">
            <a:spAutoFit/>
          </a:bodyPr>
          <a:p>
            <a:pPr algn="ctr" defTabSz="528955" eaLnBrk="0" hangingPunct="0">
              <a:spcBef>
                <a:spcPct val="50000"/>
              </a:spcBef>
            </a:pPr>
            <a:r>
              <a:rPr lang="en-US" altLang="zh-CN" sz="2500" b="1" dirty="0">
                <a:solidFill>
                  <a:schemeClr val="bg1"/>
                </a:solidFill>
                <a:latin typeface="Arial Narrow" panose="020B0606020202030204" pitchFamily="34" charset="0"/>
              </a:rPr>
              <a:t>Importing Photographs</a:t>
            </a:r>
            <a:endParaRPr lang="en-US" altLang="zh-CN" sz="2500" b="1" dirty="0">
              <a:solidFill>
                <a:schemeClr val="bg1"/>
              </a:solidFill>
              <a:latin typeface="Arial Narrow" panose="020B0606020202030204" pitchFamily="34" charset="0"/>
            </a:endParaRPr>
          </a:p>
        </p:txBody>
      </p:sp>
      <p:sp>
        <p:nvSpPr>
          <p:cNvPr id="1048" name="Text Box 510"/>
          <p:cNvSpPr txBox="1"/>
          <p:nvPr/>
        </p:nvSpPr>
        <p:spPr>
          <a:xfrm>
            <a:off x="7385050" y="16132175"/>
            <a:ext cx="6583363" cy="1920875"/>
          </a:xfrm>
          <a:prstGeom prst="rect">
            <a:avLst/>
          </a:prstGeom>
          <a:noFill/>
          <a:ln w="9525">
            <a:noFill/>
          </a:ln>
        </p:spPr>
        <p:txBody>
          <a:bodyPr lIns="265084" tIns="265084" rIns="265084" bIns="265084">
            <a:spAutoFit/>
          </a:bodyPr>
          <a:p>
            <a:pPr defTabSz="2545080" eaLnBrk="0" hangingPunct="0"/>
            <a:r>
              <a:rPr lang="en-US" altLang="zh-CN" sz="1800" dirty="0">
                <a:solidFill>
                  <a:schemeClr val="tx2"/>
                </a:solidFill>
                <a:latin typeface="Arial Narrow" panose="020B0606020202030204" pitchFamily="34" charset="0"/>
              </a:rPr>
              <a:t>It is highly recommended to use the largest images you have access to for your poster. Avoid images downloaded from the web and avoid copying and pasting images instead of using the </a:t>
            </a:r>
            <a:r>
              <a:rPr lang="ja-JP" altLang="en-US" sz="1800" dirty="0">
                <a:solidFill>
                  <a:schemeClr val="tx2"/>
                </a:solidFill>
                <a:latin typeface="Arial Narrow" panose="020B0606020202030204" pitchFamily="34" charset="0"/>
              </a:rPr>
              <a:t>“</a:t>
            </a:r>
            <a:r>
              <a:rPr lang="en-US" altLang="ja-JP" sz="1800" dirty="0">
                <a:solidFill>
                  <a:schemeClr val="tx2"/>
                </a:solidFill>
                <a:latin typeface="Arial Narrow" panose="020B0606020202030204" pitchFamily="34" charset="0"/>
              </a:rPr>
              <a:t>Insert</a:t>
            </a:r>
            <a:r>
              <a:rPr lang="ja-JP" altLang="en-US" sz="1800" dirty="0">
                <a:solidFill>
                  <a:schemeClr val="tx2"/>
                </a:solidFill>
                <a:latin typeface="Arial Narrow" panose="020B0606020202030204" pitchFamily="34" charset="0"/>
              </a:rPr>
              <a:t>”</a:t>
            </a:r>
            <a:r>
              <a:rPr lang="en-US" altLang="ja-JP" sz="1800" dirty="0">
                <a:solidFill>
                  <a:schemeClr val="tx2"/>
                </a:solidFill>
                <a:latin typeface="Arial Narrow" panose="020B0606020202030204" pitchFamily="34" charset="0"/>
              </a:rPr>
              <a:t> command. To insert an image to your poster go to the </a:t>
            </a:r>
            <a:r>
              <a:rPr lang="en-US" altLang="ja-JP" sz="1800" b="1" dirty="0">
                <a:solidFill>
                  <a:schemeClr val="tx2"/>
                </a:solidFill>
                <a:latin typeface="Arial Narrow" panose="020B0606020202030204" pitchFamily="34" charset="0"/>
              </a:rPr>
              <a:t>INSERT tab</a:t>
            </a:r>
            <a:r>
              <a:rPr lang="en-US" altLang="ja-JP" sz="1800" dirty="0">
                <a:solidFill>
                  <a:schemeClr val="tx2"/>
                </a:solidFill>
                <a:latin typeface="Arial Narrow" panose="020B0606020202030204" pitchFamily="34" charset="0"/>
              </a:rPr>
              <a:t> and then click on </a:t>
            </a:r>
            <a:r>
              <a:rPr lang="en-US" altLang="ja-JP" sz="1800" b="1" dirty="0">
                <a:solidFill>
                  <a:schemeClr val="tx2"/>
                </a:solidFill>
                <a:latin typeface="Arial Narrow" panose="020B0606020202030204" pitchFamily="34" charset="0"/>
              </a:rPr>
              <a:t>PICTURE</a:t>
            </a:r>
            <a:r>
              <a:rPr lang="en-US" altLang="ja-JP" sz="1800" dirty="0">
                <a:solidFill>
                  <a:schemeClr val="tx2"/>
                </a:solidFill>
                <a:latin typeface="Arial Narrow" panose="020B0606020202030204" pitchFamily="34" charset="0"/>
              </a:rPr>
              <a:t> (Figure 8).</a:t>
            </a:r>
            <a:endParaRPr lang="en-US" altLang="zh-CN" sz="1800" dirty="0">
              <a:solidFill>
                <a:schemeClr val="tx2"/>
              </a:solidFill>
              <a:latin typeface="Arial Narrow" panose="020B0606020202030204" pitchFamily="34" charset="0"/>
            </a:endParaRPr>
          </a:p>
        </p:txBody>
      </p:sp>
      <p:sp>
        <p:nvSpPr>
          <p:cNvPr id="1049" name="Text Box 514"/>
          <p:cNvSpPr txBox="1"/>
          <p:nvPr/>
        </p:nvSpPr>
        <p:spPr>
          <a:xfrm>
            <a:off x="7385050" y="19929475"/>
            <a:ext cx="6583363" cy="2198688"/>
          </a:xfrm>
          <a:prstGeom prst="rect">
            <a:avLst/>
          </a:prstGeom>
          <a:noFill/>
          <a:ln w="9525">
            <a:noFill/>
          </a:ln>
        </p:spPr>
        <p:txBody>
          <a:bodyPr lIns="265084" tIns="265084" rIns="265084" bIns="265084">
            <a:spAutoFit/>
          </a:bodyPr>
          <a:p>
            <a:pPr defTabSz="2545080" eaLnBrk="0" hangingPunct="0"/>
            <a:r>
              <a:rPr lang="en-US" altLang="zh-CN" sz="1800" dirty="0">
                <a:solidFill>
                  <a:schemeClr val="tx2"/>
                </a:solidFill>
                <a:latin typeface="Arial Narrow" panose="020B0606020202030204" pitchFamily="34" charset="0"/>
              </a:rPr>
              <a:t>When the only source of a needed photo or graphic is the Web, scaling must be applied with caution. Scaling an image more than three times its original size may introduce pixilation artifacts. Refer to Figure 9 as an example. A simple way to preview the printing quality of an image is to zoom in at 100% or 200%, depending on the final size of the poster. What you</a:t>
            </a:r>
            <a:r>
              <a:rPr lang="ja-JP" altLang="en-US" sz="1800" dirty="0">
                <a:solidFill>
                  <a:schemeClr val="tx2"/>
                </a:solidFill>
                <a:latin typeface="Arial Narrow" panose="020B0606020202030204" pitchFamily="34" charset="0"/>
              </a:rPr>
              <a:t>’</a:t>
            </a:r>
            <a:r>
              <a:rPr lang="en-US" altLang="ja-JP" sz="1800" dirty="0">
                <a:solidFill>
                  <a:schemeClr val="tx2"/>
                </a:solidFill>
                <a:latin typeface="Arial Narrow" panose="020B0606020202030204" pitchFamily="34" charset="0"/>
              </a:rPr>
              <a:t>ll see is likely what you</a:t>
            </a:r>
            <a:r>
              <a:rPr lang="ja-JP" altLang="en-US" sz="1800" dirty="0">
                <a:solidFill>
                  <a:schemeClr val="tx2"/>
                </a:solidFill>
                <a:latin typeface="Arial Narrow" panose="020B0606020202030204" pitchFamily="34" charset="0"/>
              </a:rPr>
              <a:t>’</a:t>
            </a:r>
            <a:r>
              <a:rPr lang="en-US" altLang="ja-JP" sz="1800" dirty="0">
                <a:solidFill>
                  <a:schemeClr val="tx2"/>
                </a:solidFill>
                <a:latin typeface="Arial Narrow" panose="020B0606020202030204" pitchFamily="34" charset="0"/>
              </a:rPr>
              <a:t>ll get at printing time.</a:t>
            </a:r>
            <a:endParaRPr lang="en-US" altLang="zh-CN" sz="1800" dirty="0">
              <a:solidFill>
                <a:schemeClr val="tx2"/>
              </a:solidFill>
              <a:latin typeface="Arial Narrow" panose="020B0606020202030204" pitchFamily="34" charset="0"/>
            </a:endParaRPr>
          </a:p>
        </p:txBody>
      </p:sp>
      <p:sp>
        <p:nvSpPr>
          <p:cNvPr id="1050" name="Text Box 516"/>
          <p:cNvSpPr txBox="1"/>
          <p:nvPr/>
        </p:nvSpPr>
        <p:spPr>
          <a:xfrm>
            <a:off x="7699375" y="24268113"/>
            <a:ext cx="4541838" cy="227012"/>
          </a:xfrm>
          <a:prstGeom prst="rect">
            <a:avLst/>
          </a:prstGeom>
          <a:noFill/>
          <a:ln w="9525">
            <a:noFill/>
          </a:ln>
        </p:spPr>
        <p:txBody>
          <a:bodyPr lIns="52916" tIns="26453" rIns="52916" bIns="26453">
            <a:spAutoFit/>
          </a:bodyPr>
          <a:p>
            <a:pPr defTabSz="2545080">
              <a:spcBef>
                <a:spcPct val="50000"/>
              </a:spcBef>
            </a:pPr>
            <a:r>
              <a:rPr lang="en-US" altLang="zh-CN" sz="1100" dirty="0">
                <a:solidFill>
                  <a:srgbClr val="1BADCF"/>
                </a:solidFill>
                <a:latin typeface="Arial Narrow" panose="020B0606020202030204" pitchFamily="34" charset="0"/>
              </a:rPr>
              <a:t>Figure 9: Original image at 100%, enlarged 200% and 400%.</a:t>
            </a:r>
            <a:endParaRPr lang="en-US" altLang="zh-CN" sz="1100" dirty="0">
              <a:solidFill>
                <a:srgbClr val="1BADCF"/>
              </a:solidFill>
              <a:latin typeface="Arial Narrow" panose="020B0606020202030204" pitchFamily="34" charset="0"/>
            </a:endParaRPr>
          </a:p>
        </p:txBody>
      </p:sp>
      <p:sp>
        <p:nvSpPr>
          <p:cNvPr id="1051" name="Text Box 522"/>
          <p:cNvSpPr txBox="1"/>
          <p:nvPr/>
        </p:nvSpPr>
        <p:spPr>
          <a:xfrm>
            <a:off x="14306550" y="4419600"/>
            <a:ext cx="6584950" cy="446088"/>
          </a:xfrm>
          <a:prstGeom prst="rect">
            <a:avLst/>
          </a:prstGeom>
          <a:solidFill>
            <a:schemeClr val="tx1"/>
          </a:solidFill>
          <a:ln w="9525">
            <a:noFill/>
          </a:ln>
        </p:spPr>
        <p:txBody>
          <a:bodyPr lIns="52916" tIns="26453" rIns="52916" bIns="26453">
            <a:spAutoFit/>
          </a:bodyPr>
          <a:p>
            <a:pPr algn="ctr" defTabSz="528955" eaLnBrk="0" hangingPunct="0">
              <a:spcBef>
                <a:spcPct val="50000"/>
              </a:spcBef>
            </a:pPr>
            <a:r>
              <a:rPr lang="en-US" altLang="zh-CN" sz="2500" b="1" dirty="0">
                <a:solidFill>
                  <a:schemeClr val="bg1"/>
                </a:solidFill>
                <a:latin typeface="Arial Narrow" panose="020B0606020202030204" pitchFamily="34" charset="0"/>
              </a:rPr>
              <a:t>Importing Tables &amp; Graphs</a:t>
            </a:r>
            <a:endParaRPr lang="en-US" altLang="zh-CN" sz="2500" b="1" dirty="0">
              <a:solidFill>
                <a:schemeClr val="bg1"/>
              </a:solidFill>
              <a:latin typeface="Arial Narrow" panose="020B0606020202030204" pitchFamily="34" charset="0"/>
            </a:endParaRPr>
          </a:p>
        </p:txBody>
      </p:sp>
      <p:sp>
        <p:nvSpPr>
          <p:cNvPr id="1052" name="Text Box 523"/>
          <p:cNvSpPr txBox="1"/>
          <p:nvPr/>
        </p:nvSpPr>
        <p:spPr>
          <a:xfrm>
            <a:off x="14279563" y="4862513"/>
            <a:ext cx="6583362" cy="2197100"/>
          </a:xfrm>
          <a:prstGeom prst="rect">
            <a:avLst/>
          </a:prstGeom>
          <a:noFill/>
          <a:ln w="9525">
            <a:noFill/>
          </a:ln>
        </p:spPr>
        <p:txBody>
          <a:bodyPr lIns="265084" tIns="265084" rIns="265084" bIns="265084">
            <a:spAutoFit/>
          </a:bodyPr>
          <a:p>
            <a:pPr defTabSz="2545080"/>
            <a:r>
              <a:rPr lang="en-US" altLang="zh-CN" sz="1800" dirty="0">
                <a:solidFill>
                  <a:schemeClr val="tx2"/>
                </a:solidFill>
                <a:latin typeface="Arial Narrow" panose="020B0606020202030204" pitchFamily="34" charset="0"/>
              </a:rPr>
              <a:t>Importing tables, charts and graphs is easier than importing photos. To import charts and graphs from Excel, Word or other applications, select </a:t>
            </a:r>
            <a:r>
              <a:rPr lang="en-US" altLang="zh-CN" sz="1800" b="1" dirty="0">
                <a:solidFill>
                  <a:schemeClr val="tx2"/>
                </a:solidFill>
                <a:latin typeface="Arial Narrow" panose="020B0606020202030204" pitchFamily="34" charset="0"/>
              </a:rPr>
              <a:t>EDIT&gt;COPY</a:t>
            </a:r>
            <a:r>
              <a:rPr lang="en-US" altLang="zh-CN" sz="1800" dirty="0">
                <a:solidFill>
                  <a:schemeClr val="tx2"/>
                </a:solidFill>
                <a:latin typeface="Arial Narrow" panose="020B0606020202030204" pitchFamily="34" charset="0"/>
              </a:rPr>
              <a:t>, to copy your chart and then come back to PowerPoint. From PowerPoint, select </a:t>
            </a:r>
            <a:r>
              <a:rPr lang="en-US" altLang="zh-CN" sz="1800" b="1" dirty="0">
                <a:solidFill>
                  <a:schemeClr val="tx2"/>
                </a:solidFill>
                <a:latin typeface="Arial Narrow" panose="020B0606020202030204" pitchFamily="34" charset="0"/>
              </a:rPr>
              <a:t>EDIT&gt;PASTE</a:t>
            </a:r>
            <a:r>
              <a:rPr lang="en-US" altLang="zh-CN" sz="1800" dirty="0">
                <a:solidFill>
                  <a:schemeClr val="tx2"/>
                </a:solidFill>
                <a:latin typeface="Arial Narrow" panose="020B0606020202030204" pitchFamily="34" charset="0"/>
              </a:rPr>
              <a:t> and paste the chart on the poster. You can scale your charts and tables proportionally by holding down the Shift key and dragging in or out one of the corners.</a:t>
            </a:r>
            <a:endParaRPr lang="en-US" altLang="zh-CN" sz="1800" dirty="0">
              <a:solidFill>
                <a:schemeClr val="tx2"/>
              </a:solidFill>
              <a:latin typeface="Arial Narrow" panose="020B0606020202030204" pitchFamily="34" charset="0"/>
            </a:endParaRPr>
          </a:p>
        </p:txBody>
      </p:sp>
      <p:graphicFrame>
        <p:nvGraphicFramePr>
          <p:cNvPr id="2637" name="Group 589"/>
          <p:cNvGraphicFramePr>
            <a:graphicFrameLocks noGrp="1"/>
          </p:cNvGraphicFramePr>
          <p:nvPr/>
        </p:nvGraphicFramePr>
        <p:xfrm>
          <a:off x="15654338" y="7839075"/>
          <a:ext cx="3817938" cy="1403350"/>
        </p:xfrm>
        <a:graphic>
          <a:graphicData uri="http://schemas.openxmlformats.org/drawingml/2006/table">
            <a:tbl>
              <a:tblPr/>
              <a:tblGrid>
                <a:gridCol w="1271192"/>
                <a:gridCol w="1274965"/>
                <a:gridCol w="1271192"/>
              </a:tblGrid>
              <a:tr h="350997">
                <a:tc gridSpan="3">
                  <a:txBody>
                    <a:bodyPr/>
                    <a:lstStyle/>
                    <a:p>
                      <a:pPr marL="0" marR="0" lvl="0" indent="0" algn="ctr" defTabSz="749300" rtl="0" eaLnBrk="1" fontAlgn="base" latinLnBrk="0" hangingPunct="1">
                        <a:lnSpc>
                          <a:spcPct val="100000"/>
                        </a:lnSpc>
                        <a:spcBef>
                          <a:spcPct val="20000"/>
                        </a:spcBef>
                        <a:spcAft>
                          <a:spcPct val="0"/>
                        </a:spcAft>
                        <a:buClrTx/>
                        <a:buSzTx/>
                        <a:buFontTx/>
                        <a:buNone/>
                      </a:pPr>
                      <a:r>
                        <a:rPr kumimoji="0" lang="en-US" sz="900" b="0" i="0" u="none" strike="noStrike" cap="none" normalizeH="0" baseline="0" dirty="0" smtClean="0">
                          <a:ln>
                            <a:noFill/>
                          </a:ln>
                          <a:solidFill>
                            <a:srgbClr val="FFFFFF"/>
                          </a:solidFill>
                          <a:effectLst/>
                          <a:latin typeface="Arial" panose="020B0604020202020204" pitchFamily="34" charset="0"/>
                        </a:rPr>
                        <a:t>TABLE SAMPLE</a:t>
                      </a:r>
                      <a:endParaRPr kumimoji="0" lang="en-US" sz="900" b="0" i="0" u="none" strike="noStrike" cap="none" normalizeH="0" baseline="0" dirty="0">
                        <a:ln>
                          <a:noFill/>
                        </a:ln>
                        <a:solidFill>
                          <a:srgbClr val="FFFFFF"/>
                        </a:solidFill>
                        <a:effectLst/>
                        <a:latin typeface="Arial" panose="020B0604020202020204" pitchFamily="34" charset="0"/>
                      </a:endParaRPr>
                    </a:p>
                  </a:txBody>
                  <a:tcPr marL="44551" marR="44551" marT="31526" marB="31526"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1BADCF"/>
                    </a:solidFill>
                  </a:tcPr>
                </a:tc>
                <a:tc hMerge="1">
                  <a:tcPr/>
                </a:tc>
                <a:tc hMerge="1">
                  <a:tcPr/>
                </a:tc>
              </a:tr>
              <a:tr h="350997">
                <a:tc>
                  <a:txBody>
                    <a:bodyPr/>
                    <a:lstStyle/>
                    <a:p>
                      <a:pPr marL="0" marR="0" lvl="0" indent="0" algn="ctr" defTabSz="749300" rtl="0" eaLnBrk="1" fontAlgn="base" latinLnBrk="0" hangingPunct="1">
                        <a:lnSpc>
                          <a:spcPct val="100000"/>
                        </a:lnSpc>
                        <a:spcBef>
                          <a:spcPct val="20000"/>
                        </a:spcBef>
                        <a:spcAft>
                          <a:spcPct val="0"/>
                        </a:spcAft>
                        <a:buClrTx/>
                        <a:buSzTx/>
                        <a:buFontTx/>
                        <a:buNone/>
                      </a:pPr>
                      <a:r>
                        <a:rPr kumimoji="0" lang="en-US" sz="900" b="0" i="0" u="none" strike="noStrike" cap="none" normalizeH="0" baseline="0" dirty="0">
                          <a:ln>
                            <a:noFill/>
                          </a:ln>
                          <a:solidFill>
                            <a:schemeClr val="tx2"/>
                          </a:solidFill>
                          <a:effectLst/>
                          <a:latin typeface="Arial" panose="020B0604020202020204" pitchFamily="34" charset="0"/>
                        </a:rPr>
                        <a:t>1998</a:t>
                      </a:r>
                      <a:endParaRPr kumimoji="0" lang="en-US" sz="900" b="0" i="0" u="none" strike="noStrike" cap="none" normalizeH="0" baseline="0" dirty="0">
                        <a:ln>
                          <a:noFill/>
                        </a:ln>
                        <a:solidFill>
                          <a:schemeClr val="tx2"/>
                        </a:solidFill>
                        <a:effectLst/>
                        <a:latin typeface="Arial" panose="020B0604020202020204" pitchFamily="34" charset="0"/>
                      </a:endParaRPr>
                    </a:p>
                  </a:txBody>
                  <a:tcPr marL="44551" marR="44551" marT="31526" marB="3152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pPr>
                      <a:r>
                        <a:rPr kumimoji="0" lang="en-US" sz="900" b="0" i="0" u="none" strike="noStrike" cap="none" normalizeH="0" baseline="0" dirty="0">
                          <a:ln>
                            <a:noFill/>
                          </a:ln>
                          <a:solidFill>
                            <a:schemeClr val="tx2"/>
                          </a:solidFill>
                          <a:effectLst/>
                          <a:latin typeface="Arial" panose="020B0604020202020204" pitchFamily="34" charset="0"/>
                        </a:rPr>
                        <a:t>1999</a:t>
                      </a:r>
                      <a:endParaRPr kumimoji="0" lang="en-US" sz="900" b="0" i="0" u="none" strike="noStrike" cap="none" normalizeH="0" baseline="0" dirty="0">
                        <a:ln>
                          <a:noFill/>
                        </a:ln>
                        <a:solidFill>
                          <a:schemeClr val="tx2"/>
                        </a:solidFill>
                        <a:effectLst/>
                        <a:latin typeface="Arial" panose="020B0604020202020204" pitchFamily="34" charset="0"/>
                      </a:endParaRPr>
                    </a:p>
                  </a:txBody>
                  <a:tcPr marL="44551" marR="44551" marT="31526" marB="315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pPr>
                      <a:r>
                        <a:rPr kumimoji="0" lang="en-US" sz="900" b="0" i="0" u="none" strike="noStrike" cap="none" normalizeH="0" baseline="0">
                          <a:ln>
                            <a:noFill/>
                          </a:ln>
                          <a:solidFill>
                            <a:schemeClr val="tx2"/>
                          </a:solidFill>
                          <a:effectLst/>
                          <a:latin typeface="Arial" panose="020B0604020202020204" pitchFamily="34" charset="0"/>
                        </a:rPr>
                        <a:t>2000</a:t>
                      </a:r>
                      <a:endParaRPr kumimoji="0" lang="en-US" sz="900" b="0" i="0" u="none" strike="noStrike" cap="none" normalizeH="0" baseline="0">
                        <a:ln>
                          <a:noFill/>
                        </a:ln>
                        <a:solidFill>
                          <a:schemeClr val="tx2"/>
                        </a:solidFill>
                        <a:effectLst/>
                        <a:latin typeface="Arial" panose="020B0604020202020204" pitchFamily="34" charset="0"/>
                      </a:endParaRPr>
                    </a:p>
                  </a:txBody>
                  <a:tcPr marL="44551" marR="44551" marT="31526" marB="3152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r>
              <a:tr h="350997">
                <a:tc>
                  <a:txBody>
                    <a:bodyPr/>
                    <a:lstStyle/>
                    <a:p>
                      <a:pPr marL="0" marR="0" lvl="0" indent="0" algn="ctr" defTabSz="749300" rtl="0" eaLnBrk="1" fontAlgn="base" latinLnBrk="0" hangingPunct="1">
                        <a:lnSpc>
                          <a:spcPct val="100000"/>
                        </a:lnSpc>
                        <a:spcBef>
                          <a:spcPct val="20000"/>
                        </a:spcBef>
                        <a:spcAft>
                          <a:spcPct val="0"/>
                        </a:spcAft>
                        <a:buClrTx/>
                        <a:buSzTx/>
                        <a:buFontTx/>
                        <a:buNone/>
                      </a:pPr>
                      <a:r>
                        <a:rPr kumimoji="0" lang="en-US" sz="900" b="0" i="0" u="none" strike="noStrike" cap="none" normalizeH="0" baseline="0">
                          <a:ln>
                            <a:noFill/>
                          </a:ln>
                          <a:solidFill>
                            <a:schemeClr val="tx2"/>
                          </a:solidFill>
                          <a:effectLst/>
                          <a:latin typeface="Arial" panose="020B0604020202020204" pitchFamily="34" charset="0"/>
                        </a:rPr>
                        <a:t>2001</a:t>
                      </a:r>
                      <a:endParaRPr kumimoji="0" lang="en-US" sz="900" b="0" i="0" u="none" strike="noStrike" cap="none" normalizeH="0" baseline="0">
                        <a:ln>
                          <a:noFill/>
                        </a:ln>
                        <a:solidFill>
                          <a:schemeClr val="tx2"/>
                        </a:solidFill>
                        <a:effectLst/>
                        <a:latin typeface="Arial" panose="020B0604020202020204" pitchFamily="34" charset="0"/>
                      </a:endParaRPr>
                    </a:p>
                  </a:txBody>
                  <a:tcPr marL="44551" marR="44551" marT="31526" marB="3152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pPr>
                      <a:r>
                        <a:rPr kumimoji="0" lang="en-US" sz="900" b="0" i="0" u="none" strike="noStrike" cap="none" normalizeH="0" baseline="0" dirty="0">
                          <a:ln>
                            <a:noFill/>
                          </a:ln>
                          <a:solidFill>
                            <a:schemeClr val="tx2"/>
                          </a:solidFill>
                          <a:effectLst/>
                          <a:latin typeface="Arial" panose="020B0604020202020204" pitchFamily="34" charset="0"/>
                        </a:rPr>
                        <a:t>2002</a:t>
                      </a:r>
                      <a:endParaRPr kumimoji="0" lang="en-US" sz="900" b="0" i="0" u="none" strike="noStrike" cap="none" normalizeH="0" baseline="0" dirty="0">
                        <a:ln>
                          <a:noFill/>
                        </a:ln>
                        <a:solidFill>
                          <a:schemeClr val="tx2"/>
                        </a:solidFill>
                        <a:effectLst/>
                        <a:latin typeface="Arial" panose="020B0604020202020204" pitchFamily="34" charset="0"/>
                      </a:endParaRPr>
                    </a:p>
                  </a:txBody>
                  <a:tcPr marL="44551" marR="44551" marT="31526" marB="315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pPr>
                      <a:r>
                        <a:rPr kumimoji="0" lang="en-US" sz="900" b="0" i="0" u="none" strike="noStrike" cap="none" normalizeH="0" baseline="0" dirty="0">
                          <a:ln>
                            <a:noFill/>
                          </a:ln>
                          <a:solidFill>
                            <a:schemeClr val="tx2"/>
                          </a:solidFill>
                          <a:effectLst/>
                          <a:latin typeface="Arial" panose="020B0604020202020204" pitchFamily="34" charset="0"/>
                        </a:rPr>
                        <a:t>2003</a:t>
                      </a:r>
                      <a:endParaRPr kumimoji="0" lang="en-US" sz="900" b="0" i="0" u="none" strike="noStrike" cap="none" normalizeH="0" baseline="0" dirty="0">
                        <a:ln>
                          <a:noFill/>
                        </a:ln>
                        <a:solidFill>
                          <a:schemeClr val="tx2"/>
                        </a:solidFill>
                        <a:effectLst/>
                        <a:latin typeface="Arial" panose="020B0604020202020204" pitchFamily="34" charset="0"/>
                      </a:endParaRPr>
                    </a:p>
                  </a:txBody>
                  <a:tcPr marL="44551" marR="44551" marT="31526" marB="3152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r>
              <a:tr h="349661">
                <a:tc>
                  <a:txBody>
                    <a:bodyPr/>
                    <a:lstStyle/>
                    <a:p>
                      <a:pPr marL="0" marR="0" lvl="0" indent="0" algn="ctr" defTabSz="749300" rtl="0" eaLnBrk="1" fontAlgn="base" latinLnBrk="0" hangingPunct="1">
                        <a:lnSpc>
                          <a:spcPct val="100000"/>
                        </a:lnSpc>
                        <a:spcBef>
                          <a:spcPct val="20000"/>
                        </a:spcBef>
                        <a:spcAft>
                          <a:spcPct val="0"/>
                        </a:spcAft>
                        <a:buClrTx/>
                        <a:buSzTx/>
                        <a:buFontTx/>
                        <a:buNone/>
                      </a:pPr>
                      <a:r>
                        <a:rPr kumimoji="0" lang="en-US" sz="900" b="0" i="0" u="none" strike="noStrike" cap="none" normalizeH="0" baseline="0">
                          <a:ln>
                            <a:noFill/>
                          </a:ln>
                          <a:solidFill>
                            <a:schemeClr val="tx2"/>
                          </a:solidFill>
                          <a:effectLst/>
                          <a:latin typeface="Arial" panose="020B0604020202020204" pitchFamily="34" charset="0"/>
                        </a:rPr>
                        <a:t>2004</a:t>
                      </a:r>
                      <a:endParaRPr kumimoji="0" lang="en-US" sz="900" b="0" i="0" u="none" strike="noStrike" cap="none" normalizeH="0" baseline="0">
                        <a:ln>
                          <a:noFill/>
                        </a:ln>
                        <a:solidFill>
                          <a:schemeClr val="tx2"/>
                        </a:solidFill>
                        <a:effectLst/>
                        <a:latin typeface="Arial" panose="020B0604020202020204" pitchFamily="34" charset="0"/>
                      </a:endParaRPr>
                    </a:p>
                  </a:txBody>
                  <a:tcPr marL="44551" marR="44551" marT="31526" marB="3152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pPr>
                      <a:r>
                        <a:rPr kumimoji="0" lang="en-US" sz="900" b="0" i="0" u="none" strike="noStrike" cap="none" normalizeH="0" baseline="0">
                          <a:ln>
                            <a:noFill/>
                          </a:ln>
                          <a:solidFill>
                            <a:schemeClr val="tx2"/>
                          </a:solidFill>
                          <a:effectLst/>
                          <a:latin typeface="Arial" panose="020B0604020202020204" pitchFamily="34" charset="0"/>
                        </a:rPr>
                        <a:t>2005</a:t>
                      </a:r>
                      <a:endParaRPr kumimoji="0" lang="en-US" sz="900" b="0" i="0" u="none" strike="noStrike" cap="none" normalizeH="0" baseline="0">
                        <a:ln>
                          <a:noFill/>
                        </a:ln>
                        <a:solidFill>
                          <a:schemeClr val="tx2"/>
                        </a:solidFill>
                        <a:effectLst/>
                        <a:latin typeface="Arial" panose="020B0604020202020204" pitchFamily="34" charset="0"/>
                      </a:endParaRPr>
                    </a:p>
                  </a:txBody>
                  <a:tcPr marL="44551" marR="44551" marT="31526" marB="315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pPr>
                      <a:r>
                        <a:rPr kumimoji="0" lang="en-US" sz="900" b="0" i="0" u="none" strike="noStrike" cap="none" normalizeH="0" baseline="0" dirty="0">
                          <a:ln>
                            <a:noFill/>
                          </a:ln>
                          <a:solidFill>
                            <a:schemeClr val="tx2"/>
                          </a:solidFill>
                          <a:effectLst/>
                          <a:latin typeface="Arial" panose="020B0604020202020204" pitchFamily="34" charset="0"/>
                        </a:rPr>
                        <a:t>2006</a:t>
                      </a:r>
                      <a:endParaRPr kumimoji="0" lang="en-US" sz="900" b="0" i="0" u="none" strike="noStrike" cap="none" normalizeH="0" baseline="0" dirty="0">
                        <a:ln>
                          <a:noFill/>
                        </a:ln>
                        <a:solidFill>
                          <a:schemeClr val="tx2"/>
                        </a:solidFill>
                        <a:effectLst/>
                        <a:latin typeface="Arial" panose="020B0604020202020204" pitchFamily="34" charset="0"/>
                      </a:endParaRPr>
                    </a:p>
                  </a:txBody>
                  <a:tcPr marL="44551" marR="44551" marT="31526" marB="3152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8F8F8"/>
                    </a:solidFill>
                  </a:tcPr>
                </a:tc>
              </a:tr>
            </a:tbl>
          </a:graphicData>
        </a:graphic>
      </p:graphicFrame>
      <p:sp>
        <p:nvSpPr>
          <p:cNvPr id="1073" name="Text Box 545"/>
          <p:cNvSpPr txBox="1"/>
          <p:nvPr/>
        </p:nvSpPr>
        <p:spPr>
          <a:xfrm>
            <a:off x="7381875" y="25273000"/>
            <a:ext cx="6581775" cy="444500"/>
          </a:xfrm>
          <a:prstGeom prst="rect">
            <a:avLst/>
          </a:prstGeom>
          <a:solidFill>
            <a:schemeClr val="tx1"/>
          </a:solidFill>
          <a:ln w="9525">
            <a:noFill/>
          </a:ln>
        </p:spPr>
        <p:txBody>
          <a:bodyPr lIns="52916" tIns="26453" rIns="52916" bIns="26453">
            <a:spAutoFit/>
          </a:bodyPr>
          <a:p>
            <a:pPr algn="ctr" defTabSz="528955" eaLnBrk="0" hangingPunct="0">
              <a:spcBef>
                <a:spcPct val="50000"/>
              </a:spcBef>
            </a:pPr>
            <a:r>
              <a:rPr lang="en-US" altLang="zh-CN" sz="2500" b="1" dirty="0">
                <a:solidFill>
                  <a:schemeClr val="bg1"/>
                </a:solidFill>
                <a:latin typeface="Arial Narrow" panose="020B0606020202030204" pitchFamily="34" charset="0"/>
              </a:rPr>
              <a:t>Labeling Your Headers</a:t>
            </a:r>
            <a:endParaRPr lang="en-US" altLang="zh-CN" sz="2500" b="1" dirty="0">
              <a:solidFill>
                <a:schemeClr val="bg1"/>
              </a:solidFill>
              <a:latin typeface="Arial Narrow" panose="020B0606020202030204" pitchFamily="34" charset="0"/>
            </a:endParaRPr>
          </a:p>
        </p:txBody>
      </p:sp>
      <p:sp>
        <p:nvSpPr>
          <p:cNvPr id="1074" name="Text Box 546"/>
          <p:cNvSpPr txBox="1"/>
          <p:nvPr/>
        </p:nvSpPr>
        <p:spPr>
          <a:xfrm>
            <a:off x="7385050" y="25714325"/>
            <a:ext cx="6578600" cy="1385888"/>
          </a:xfrm>
          <a:prstGeom prst="rect">
            <a:avLst/>
          </a:prstGeom>
          <a:noFill/>
          <a:ln w="9525">
            <a:noFill/>
          </a:ln>
        </p:spPr>
        <p:txBody>
          <a:bodyPr lIns="265084" tIns="265084" rIns="265084" bIns="265084">
            <a:spAutoFit/>
          </a:bodyPr>
          <a:p>
            <a:pPr defTabSz="2545080"/>
            <a:r>
              <a:rPr lang="en-US" altLang="zh-CN" sz="1800" dirty="0">
                <a:solidFill>
                  <a:schemeClr val="tx2"/>
                </a:solidFill>
                <a:latin typeface="Arial Narrow" panose="020B0606020202030204" pitchFamily="34" charset="0"/>
              </a:rPr>
              <a:t>The blue header bars are used to identify and separate the main topics of your presentation. The most commonly used headers in poster presentations are:</a:t>
            </a:r>
            <a:endParaRPr lang="en-US" altLang="zh-CN" sz="1800" dirty="0">
              <a:solidFill>
                <a:schemeClr val="tx2"/>
              </a:solidFill>
              <a:latin typeface="Arial Narrow" panose="020B0606020202030204" pitchFamily="34" charset="0"/>
            </a:endParaRPr>
          </a:p>
        </p:txBody>
      </p:sp>
      <p:graphicFrame>
        <p:nvGraphicFramePr>
          <p:cNvPr id="2638" name="Group 590"/>
          <p:cNvGraphicFramePr>
            <a:graphicFrameLocks noGrp="1"/>
          </p:cNvGraphicFramePr>
          <p:nvPr/>
        </p:nvGraphicFramePr>
        <p:xfrm>
          <a:off x="7756525" y="27241500"/>
          <a:ext cx="5519738" cy="2039938"/>
        </p:xfrm>
        <a:graphic>
          <a:graphicData uri="http://schemas.openxmlformats.org/drawingml/2006/table">
            <a:tbl>
              <a:tblPr/>
              <a:tblGrid>
                <a:gridCol w="2835275"/>
                <a:gridCol w="2684463"/>
              </a:tblGrid>
              <a:tr h="852488">
                <a:tc>
                  <a:txBody>
                    <a:bodyPr/>
                    <a:lstStyle/>
                    <a:p>
                      <a:pPr marL="268605" marR="0" lvl="1" indent="0" algn="ctr" defTabSz="535305" rtl="0" eaLnBrk="1" fontAlgn="base" latinLnBrk="0" hangingPunct="1">
                        <a:lnSpc>
                          <a:spcPct val="100000"/>
                        </a:lnSpc>
                        <a:spcBef>
                          <a:spcPct val="0"/>
                        </a:spcBef>
                        <a:spcAft>
                          <a:spcPct val="0"/>
                        </a:spcAft>
                        <a:buClrTx/>
                        <a:buSzTx/>
                        <a:buFontTx/>
                        <a:buNone/>
                      </a:pPr>
                      <a:r>
                        <a:rPr kumimoji="0" lang="en-US" altLang="zh-CN" sz="1700" b="1" i="0" u="none" strike="noStrike" cap="none" normalizeH="0" baseline="0" smtClean="0">
                          <a:ln>
                            <a:noFill/>
                          </a:ln>
                          <a:solidFill>
                            <a:schemeClr val="tx2"/>
                          </a:solidFill>
                          <a:effectLst/>
                          <a:latin typeface="Arial" panose="020B0604020202020204" pitchFamily="34" charset="0"/>
                          <a:ea typeface="MS PGothic" panose="020B0600070205080204" pitchFamily="34" charset="-128"/>
                        </a:rPr>
                        <a:t>Introduction, Summary</a:t>
                      </a:r>
                      <a:br>
                        <a:rPr kumimoji="0" lang="en-US" altLang="zh-CN" sz="1700" b="1" i="0" u="none" strike="noStrike" cap="none" normalizeH="0" baseline="0" smtClean="0">
                          <a:ln>
                            <a:noFill/>
                          </a:ln>
                          <a:solidFill>
                            <a:schemeClr val="tx2"/>
                          </a:solidFill>
                          <a:effectLst/>
                          <a:latin typeface="Arial" panose="020B0604020202020204" pitchFamily="34" charset="0"/>
                          <a:ea typeface="MS PGothic" panose="020B0600070205080204" pitchFamily="34" charset="-128"/>
                        </a:rPr>
                      </a:br>
                      <a:r>
                        <a:rPr kumimoji="0" lang="en-US" altLang="zh-CN" sz="1700" b="1" i="0" u="none" strike="noStrike" cap="none" normalizeH="0" baseline="0" smtClean="0">
                          <a:ln>
                            <a:noFill/>
                          </a:ln>
                          <a:solidFill>
                            <a:schemeClr val="tx2"/>
                          </a:solidFill>
                          <a:effectLst/>
                          <a:latin typeface="Arial" panose="020B0604020202020204" pitchFamily="34" charset="0"/>
                          <a:ea typeface="MS PGothic" panose="020B0600070205080204" pitchFamily="34" charset="-128"/>
                        </a:rPr>
                        <a:t>or Abstract</a:t>
                      </a:r>
                      <a:endParaRPr kumimoji="0" lang="en-US" altLang="zh-CN" sz="1700" b="1" i="0" u="none" strike="noStrike" cap="none" normalizeH="0" baseline="0" smtClean="0">
                        <a:ln>
                          <a:noFill/>
                        </a:ln>
                        <a:solidFill>
                          <a:schemeClr val="tx2"/>
                        </a:solidFill>
                        <a:effectLst/>
                        <a:latin typeface="Arial" panose="020B0604020202020204" pitchFamily="34" charset="0"/>
                        <a:ea typeface="MS PGothic" panose="020B0600070205080204" pitchFamily="34" charset="-128"/>
                      </a:endParaRPr>
                    </a:p>
                    <a:p>
                      <a:pPr marL="0" marR="0" lvl="0" indent="0" algn="ctr" defTabSz="535305" rtl="0" eaLnBrk="1" fontAlgn="base" latinLnBrk="0" hangingPunct="1">
                        <a:lnSpc>
                          <a:spcPct val="100000"/>
                        </a:lnSpc>
                        <a:spcBef>
                          <a:spcPct val="20000"/>
                        </a:spcBef>
                        <a:spcAft>
                          <a:spcPct val="0"/>
                        </a:spcAft>
                        <a:buClrTx/>
                        <a:buSzTx/>
                        <a:buFontTx/>
                        <a:buNone/>
                      </a:pPr>
                      <a:endParaRPr kumimoji="0" lang="en-US" altLang="zh-CN" sz="100" b="0" i="0" u="none" strike="noStrike" cap="none" normalizeH="0" baseline="0" smtClean="0">
                        <a:ln>
                          <a:noFill/>
                        </a:ln>
                        <a:solidFill>
                          <a:schemeClr val="tx2"/>
                        </a:solidFill>
                        <a:effectLst/>
                        <a:latin typeface="Arial" panose="020B0604020202020204" pitchFamily="34" charset="0"/>
                        <a:ea typeface="MS PGothic" panose="020B0600070205080204" pitchFamily="34" charset="-128"/>
                      </a:endParaRPr>
                    </a:p>
                  </a:txBody>
                  <a:tcPr marL="22280" marR="22280" marT="31542" marB="31542"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268605" marR="0" lvl="1" indent="0" algn="ctr" defTabSz="535305" rtl="0" eaLnBrk="1" fontAlgn="base" latinLnBrk="0" hangingPunct="1">
                        <a:lnSpc>
                          <a:spcPct val="100000"/>
                        </a:lnSpc>
                        <a:spcBef>
                          <a:spcPct val="0"/>
                        </a:spcBef>
                        <a:spcAft>
                          <a:spcPct val="0"/>
                        </a:spcAft>
                        <a:buClrTx/>
                        <a:buSzTx/>
                        <a:buFontTx/>
                        <a:buNone/>
                      </a:pPr>
                      <a:r>
                        <a:rPr kumimoji="0" lang="en-US" altLang="zh-CN" sz="1700" b="1" i="0" u="none" strike="noStrike" cap="none" normalizeH="0" baseline="0" smtClean="0">
                          <a:ln>
                            <a:noFill/>
                          </a:ln>
                          <a:solidFill>
                            <a:schemeClr val="tx2"/>
                          </a:solidFill>
                          <a:effectLst/>
                          <a:latin typeface="Arial" panose="020B0604020202020204" pitchFamily="34" charset="0"/>
                          <a:ea typeface="MS PGothic" panose="020B0600070205080204" pitchFamily="34" charset="-128"/>
                        </a:rPr>
                        <a:t>Conclusion</a:t>
                      </a:r>
                      <a:endParaRPr kumimoji="0" lang="en-US" altLang="zh-CN" sz="1700" b="1" i="0" u="none" strike="noStrike" cap="none" normalizeH="0" baseline="0" smtClean="0">
                        <a:ln>
                          <a:noFill/>
                        </a:ln>
                        <a:solidFill>
                          <a:schemeClr val="tx2"/>
                        </a:solidFill>
                        <a:effectLst/>
                        <a:latin typeface="Arial" panose="020B0604020202020204" pitchFamily="34" charset="0"/>
                        <a:ea typeface="MS PGothic" panose="020B0600070205080204" pitchFamily="34" charset="-128"/>
                      </a:endParaRPr>
                    </a:p>
                    <a:p>
                      <a:pPr marL="0" marR="0" lvl="0" indent="0" algn="ctr" defTabSz="535305" rtl="0" eaLnBrk="1" fontAlgn="base" latinLnBrk="0" hangingPunct="1">
                        <a:lnSpc>
                          <a:spcPct val="100000"/>
                        </a:lnSpc>
                        <a:spcBef>
                          <a:spcPct val="20000"/>
                        </a:spcBef>
                        <a:spcAft>
                          <a:spcPct val="0"/>
                        </a:spcAft>
                        <a:buClrTx/>
                        <a:buSzTx/>
                        <a:buFontTx/>
                        <a:buNone/>
                      </a:pPr>
                      <a:endParaRPr kumimoji="0" lang="en-US" altLang="zh-CN" sz="100" b="0" i="0" u="none" strike="noStrike" cap="none" normalizeH="0" baseline="0" smtClean="0">
                        <a:ln>
                          <a:noFill/>
                        </a:ln>
                        <a:solidFill>
                          <a:schemeClr val="tx2"/>
                        </a:solidFill>
                        <a:effectLst/>
                        <a:latin typeface="Arial" panose="020B0604020202020204" pitchFamily="34" charset="0"/>
                        <a:ea typeface="MS PGothic" panose="020B0600070205080204" pitchFamily="34" charset="-128"/>
                      </a:endParaRPr>
                    </a:p>
                  </a:txBody>
                  <a:tcPr marL="22280" marR="22280" marT="31542" marB="31542"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r>
              <a:tr h="593725">
                <a:tc>
                  <a:txBody>
                    <a:bodyPr/>
                    <a:lstStyle/>
                    <a:p>
                      <a:pPr marL="268605" marR="0" lvl="1" indent="0" algn="ctr" defTabSz="535305" rtl="0" eaLnBrk="1" fontAlgn="base" latinLnBrk="0" hangingPunct="1">
                        <a:lnSpc>
                          <a:spcPct val="100000"/>
                        </a:lnSpc>
                        <a:spcBef>
                          <a:spcPct val="0"/>
                        </a:spcBef>
                        <a:spcAft>
                          <a:spcPct val="0"/>
                        </a:spcAft>
                        <a:buClrTx/>
                        <a:buSzTx/>
                        <a:buFontTx/>
                        <a:buNone/>
                      </a:pPr>
                      <a:r>
                        <a:rPr kumimoji="0" lang="en-US" altLang="zh-CN" sz="1700" b="1" i="0" u="none" strike="noStrike" cap="none" normalizeH="0" baseline="0" smtClean="0">
                          <a:ln>
                            <a:noFill/>
                          </a:ln>
                          <a:solidFill>
                            <a:schemeClr val="tx2"/>
                          </a:solidFill>
                          <a:effectLst/>
                          <a:latin typeface="Arial" panose="020B0604020202020204" pitchFamily="34" charset="0"/>
                          <a:ea typeface="MS PGothic" panose="020B0600070205080204" pitchFamily="34" charset="-128"/>
                        </a:rPr>
                        <a:t>Materials and Methods</a:t>
                      </a:r>
                      <a:endParaRPr kumimoji="0" lang="en-US" altLang="zh-CN" sz="1700" b="1" i="0" u="none" strike="noStrike" cap="none" normalizeH="0" baseline="0" smtClean="0">
                        <a:ln>
                          <a:noFill/>
                        </a:ln>
                        <a:solidFill>
                          <a:schemeClr val="tx2"/>
                        </a:solidFill>
                        <a:effectLst/>
                        <a:latin typeface="Arial" panose="020B0604020202020204" pitchFamily="34" charset="0"/>
                        <a:ea typeface="MS PGothic" panose="020B0600070205080204" pitchFamily="34" charset="-128"/>
                      </a:endParaRPr>
                    </a:p>
                    <a:p>
                      <a:pPr marL="0" marR="0" lvl="0" indent="0" algn="ctr" defTabSz="535305" rtl="0" eaLnBrk="1" fontAlgn="base" latinLnBrk="0" hangingPunct="1">
                        <a:lnSpc>
                          <a:spcPct val="100000"/>
                        </a:lnSpc>
                        <a:spcBef>
                          <a:spcPct val="20000"/>
                        </a:spcBef>
                        <a:spcAft>
                          <a:spcPct val="0"/>
                        </a:spcAft>
                        <a:buClrTx/>
                        <a:buSzTx/>
                        <a:buFontTx/>
                        <a:buNone/>
                      </a:pPr>
                      <a:endParaRPr kumimoji="0" lang="en-US" altLang="zh-CN" sz="100" b="0" i="0" u="none" strike="noStrike" cap="none" normalizeH="0" baseline="0" smtClean="0">
                        <a:ln>
                          <a:noFill/>
                        </a:ln>
                        <a:solidFill>
                          <a:schemeClr val="tx2"/>
                        </a:solidFill>
                        <a:effectLst/>
                        <a:latin typeface="Arial" panose="020B0604020202020204" pitchFamily="34" charset="0"/>
                        <a:ea typeface="MS PGothic" panose="020B0600070205080204" pitchFamily="34" charset="-128"/>
                      </a:endParaRPr>
                    </a:p>
                  </a:txBody>
                  <a:tcPr marL="22280" marR="22280" marT="31542" marB="31542"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268605" marR="0" lvl="1" indent="0" algn="ctr" defTabSz="535305" rtl="0" eaLnBrk="1" fontAlgn="base" latinLnBrk="0" hangingPunct="1">
                        <a:lnSpc>
                          <a:spcPct val="100000"/>
                        </a:lnSpc>
                        <a:spcBef>
                          <a:spcPct val="0"/>
                        </a:spcBef>
                        <a:spcAft>
                          <a:spcPct val="0"/>
                        </a:spcAft>
                        <a:buClrTx/>
                        <a:buSzTx/>
                        <a:buFontTx/>
                        <a:buNone/>
                      </a:pPr>
                      <a:r>
                        <a:rPr kumimoji="0" lang="en-US" altLang="zh-CN" sz="1700" b="1" i="0" u="none" strike="noStrike" cap="none" normalizeH="0" baseline="0" smtClean="0">
                          <a:ln>
                            <a:noFill/>
                          </a:ln>
                          <a:solidFill>
                            <a:schemeClr val="tx2"/>
                          </a:solidFill>
                          <a:effectLst/>
                          <a:latin typeface="Arial" panose="020B0604020202020204" pitchFamily="34" charset="0"/>
                          <a:ea typeface="MS PGothic" panose="020B0600070205080204" pitchFamily="34" charset="-128"/>
                        </a:rPr>
                        <a:t>References</a:t>
                      </a:r>
                      <a:endParaRPr kumimoji="0" lang="en-US" altLang="zh-CN" sz="1700" b="1" i="0" u="none" strike="noStrike" cap="none" normalizeH="0" baseline="0" smtClean="0">
                        <a:ln>
                          <a:noFill/>
                        </a:ln>
                        <a:solidFill>
                          <a:schemeClr val="tx2"/>
                        </a:solidFill>
                        <a:effectLst/>
                        <a:latin typeface="Arial" panose="020B0604020202020204" pitchFamily="34" charset="0"/>
                        <a:ea typeface="MS PGothic" panose="020B0600070205080204" pitchFamily="34" charset="-128"/>
                      </a:endParaRPr>
                    </a:p>
                    <a:p>
                      <a:pPr marL="0" marR="0" lvl="0" indent="0" algn="ctr" defTabSz="535305" rtl="0" eaLnBrk="1" fontAlgn="base" latinLnBrk="0" hangingPunct="1">
                        <a:lnSpc>
                          <a:spcPct val="100000"/>
                        </a:lnSpc>
                        <a:spcBef>
                          <a:spcPct val="20000"/>
                        </a:spcBef>
                        <a:spcAft>
                          <a:spcPct val="0"/>
                        </a:spcAft>
                        <a:buClrTx/>
                        <a:buSzTx/>
                        <a:buFontTx/>
                        <a:buNone/>
                      </a:pPr>
                      <a:endParaRPr kumimoji="0" lang="en-US" altLang="zh-CN" sz="100" b="0" i="0" u="none" strike="noStrike" cap="none" normalizeH="0" baseline="0" smtClean="0">
                        <a:ln>
                          <a:noFill/>
                        </a:ln>
                        <a:solidFill>
                          <a:schemeClr val="tx2"/>
                        </a:solidFill>
                        <a:effectLst/>
                        <a:latin typeface="Arial" panose="020B0604020202020204" pitchFamily="34" charset="0"/>
                        <a:ea typeface="MS PGothic" panose="020B0600070205080204" pitchFamily="34" charset="-128"/>
                      </a:endParaRPr>
                    </a:p>
                  </a:txBody>
                  <a:tcPr marL="22280" marR="22280" marT="31542" marB="31542"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r>
              <a:tr h="593725">
                <a:tc>
                  <a:txBody>
                    <a:bodyPr/>
                    <a:lstStyle/>
                    <a:p>
                      <a:pPr marL="268605" marR="0" lvl="1" indent="0" algn="ctr" defTabSz="535305" rtl="0" eaLnBrk="1" fontAlgn="base" latinLnBrk="0" hangingPunct="1">
                        <a:lnSpc>
                          <a:spcPct val="100000"/>
                        </a:lnSpc>
                        <a:spcBef>
                          <a:spcPct val="0"/>
                        </a:spcBef>
                        <a:spcAft>
                          <a:spcPct val="0"/>
                        </a:spcAft>
                        <a:buClrTx/>
                        <a:buSzTx/>
                        <a:buFontTx/>
                        <a:buNone/>
                      </a:pPr>
                      <a:r>
                        <a:rPr kumimoji="0" lang="en-US" altLang="zh-CN" sz="1700" b="1" i="0" u="none" strike="noStrike" cap="none" normalizeH="0" baseline="0" smtClean="0">
                          <a:ln>
                            <a:noFill/>
                          </a:ln>
                          <a:solidFill>
                            <a:schemeClr val="tx2"/>
                          </a:solidFill>
                          <a:effectLst/>
                          <a:latin typeface="Arial" panose="020B0604020202020204" pitchFamily="34" charset="0"/>
                          <a:ea typeface="MS PGothic" panose="020B0600070205080204" pitchFamily="34" charset="-128"/>
                        </a:rPr>
                        <a:t>Results</a:t>
                      </a:r>
                      <a:endParaRPr kumimoji="0" lang="en-US" altLang="zh-CN" sz="1700" b="1" i="0" u="none" strike="noStrike" cap="none" normalizeH="0" baseline="0" smtClean="0">
                        <a:ln>
                          <a:noFill/>
                        </a:ln>
                        <a:solidFill>
                          <a:schemeClr val="tx2"/>
                        </a:solidFill>
                        <a:effectLst/>
                        <a:latin typeface="Arial" panose="020B0604020202020204" pitchFamily="34" charset="0"/>
                        <a:ea typeface="MS PGothic" panose="020B0600070205080204" pitchFamily="34" charset="-128"/>
                      </a:endParaRPr>
                    </a:p>
                    <a:p>
                      <a:pPr marL="0" marR="0" lvl="0" indent="0" algn="ctr" defTabSz="535305" rtl="0" eaLnBrk="1" fontAlgn="base" latinLnBrk="0" hangingPunct="1">
                        <a:lnSpc>
                          <a:spcPct val="100000"/>
                        </a:lnSpc>
                        <a:spcBef>
                          <a:spcPct val="20000"/>
                        </a:spcBef>
                        <a:spcAft>
                          <a:spcPct val="0"/>
                        </a:spcAft>
                        <a:buClrTx/>
                        <a:buSzTx/>
                        <a:buFontTx/>
                        <a:buNone/>
                      </a:pPr>
                      <a:endParaRPr kumimoji="0" lang="en-US" altLang="zh-CN" sz="100" b="0" i="0" u="none" strike="noStrike" cap="none" normalizeH="0" baseline="0" smtClean="0">
                        <a:ln>
                          <a:noFill/>
                        </a:ln>
                        <a:solidFill>
                          <a:schemeClr val="tx2"/>
                        </a:solidFill>
                        <a:effectLst/>
                        <a:latin typeface="Arial" panose="020B0604020202020204" pitchFamily="34" charset="0"/>
                        <a:ea typeface="MS PGothic" panose="020B0600070205080204" pitchFamily="34" charset="-128"/>
                      </a:endParaRPr>
                    </a:p>
                  </a:txBody>
                  <a:tcPr marL="22280" marR="22280" marT="31542" marB="31542"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268605" marR="0" lvl="1" indent="0" algn="ctr" defTabSz="535305" rtl="0" eaLnBrk="1" fontAlgn="base" latinLnBrk="0" hangingPunct="1">
                        <a:lnSpc>
                          <a:spcPct val="100000"/>
                        </a:lnSpc>
                        <a:spcBef>
                          <a:spcPct val="0"/>
                        </a:spcBef>
                        <a:spcAft>
                          <a:spcPct val="0"/>
                        </a:spcAft>
                        <a:buClrTx/>
                        <a:buSzTx/>
                        <a:buFontTx/>
                        <a:buNone/>
                      </a:pPr>
                      <a:r>
                        <a:rPr kumimoji="0" lang="en-US" altLang="zh-CN" sz="1700" b="1" i="0" u="none" strike="noStrike" cap="none" normalizeH="0" baseline="0" smtClean="0">
                          <a:ln>
                            <a:noFill/>
                          </a:ln>
                          <a:solidFill>
                            <a:schemeClr val="tx2"/>
                          </a:solidFill>
                          <a:effectLst/>
                          <a:latin typeface="Arial" panose="020B0604020202020204" pitchFamily="34" charset="0"/>
                          <a:ea typeface="MS PGothic" panose="020B0600070205080204" pitchFamily="34" charset="-128"/>
                        </a:rPr>
                        <a:t>Acknowledgements</a:t>
                      </a:r>
                      <a:endParaRPr kumimoji="0" lang="en-US" altLang="zh-CN" sz="1700" b="0" i="0" u="none" strike="noStrike" cap="none" normalizeH="0" baseline="0" smtClean="0">
                        <a:ln>
                          <a:noFill/>
                        </a:ln>
                        <a:solidFill>
                          <a:schemeClr val="tx2"/>
                        </a:solidFill>
                        <a:effectLst/>
                        <a:latin typeface="Arial" panose="020B0604020202020204" pitchFamily="34" charset="0"/>
                        <a:ea typeface="MS PGothic" panose="020B0600070205080204" pitchFamily="34" charset="-128"/>
                      </a:endParaRPr>
                    </a:p>
                    <a:p>
                      <a:pPr marL="0" marR="0" lvl="0" indent="0" algn="ctr" defTabSz="535305" rtl="0" eaLnBrk="1" fontAlgn="base" latinLnBrk="0" hangingPunct="1">
                        <a:lnSpc>
                          <a:spcPct val="100000"/>
                        </a:lnSpc>
                        <a:spcBef>
                          <a:spcPct val="20000"/>
                        </a:spcBef>
                        <a:spcAft>
                          <a:spcPct val="0"/>
                        </a:spcAft>
                        <a:buClrTx/>
                        <a:buSzTx/>
                        <a:buFontTx/>
                        <a:buNone/>
                      </a:pPr>
                      <a:endParaRPr kumimoji="0" lang="en-US" altLang="zh-CN" sz="100" b="0" i="0" u="none" strike="noStrike" cap="none" normalizeH="0" baseline="0" smtClean="0">
                        <a:ln>
                          <a:noFill/>
                        </a:ln>
                        <a:solidFill>
                          <a:schemeClr val="tx2"/>
                        </a:solidFill>
                        <a:effectLst/>
                        <a:latin typeface="Arial" panose="020B0604020202020204" pitchFamily="34" charset="0"/>
                        <a:ea typeface="MS PGothic" panose="020B0600070205080204" pitchFamily="34" charset="-128"/>
                      </a:endParaRPr>
                    </a:p>
                  </a:txBody>
                  <a:tcPr marL="22280" marR="22280" marT="31542" marB="31542"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8F8F8"/>
                    </a:solidFill>
                  </a:tcPr>
                </a:tc>
              </a:tr>
            </a:tbl>
          </a:graphicData>
        </a:graphic>
      </p:graphicFrame>
      <p:sp>
        <p:nvSpPr>
          <p:cNvPr id="1089" name="Text Box 561"/>
          <p:cNvSpPr txBox="1"/>
          <p:nvPr/>
        </p:nvSpPr>
        <p:spPr>
          <a:xfrm>
            <a:off x="14312900" y="13019088"/>
            <a:ext cx="6583363" cy="446087"/>
          </a:xfrm>
          <a:prstGeom prst="rect">
            <a:avLst/>
          </a:prstGeom>
          <a:solidFill>
            <a:schemeClr val="tx1"/>
          </a:solidFill>
          <a:ln w="9525">
            <a:noFill/>
          </a:ln>
        </p:spPr>
        <p:txBody>
          <a:bodyPr lIns="52916" tIns="26453" rIns="52916" bIns="26453">
            <a:spAutoFit/>
          </a:bodyPr>
          <a:p>
            <a:pPr algn="ctr" defTabSz="528955" eaLnBrk="0" hangingPunct="0">
              <a:spcBef>
                <a:spcPct val="50000"/>
              </a:spcBef>
            </a:pPr>
            <a:r>
              <a:rPr lang="en-US" altLang="zh-CN" sz="2500" b="1" dirty="0">
                <a:solidFill>
                  <a:schemeClr val="bg1"/>
                </a:solidFill>
                <a:latin typeface="Arial Narrow" panose="020B0606020202030204" pitchFamily="34" charset="0"/>
              </a:rPr>
              <a:t>Research Poster Design Services</a:t>
            </a:r>
            <a:endParaRPr lang="en-US" altLang="zh-CN" sz="2500" b="1" dirty="0">
              <a:solidFill>
                <a:schemeClr val="bg1"/>
              </a:solidFill>
              <a:latin typeface="Arial Narrow" panose="020B0606020202030204" pitchFamily="34" charset="0"/>
            </a:endParaRPr>
          </a:p>
        </p:txBody>
      </p:sp>
      <p:sp>
        <p:nvSpPr>
          <p:cNvPr id="1090" name="Text Box 562"/>
          <p:cNvSpPr txBox="1"/>
          <p:nvPr/>
        </p:nvSpPr>
        <p:spPr>
          <a:xfrm>
            <a:off x="14312900" y="20594638"/>
            <a:ext cx="6583363" cy="446087"/>
          </a:xfrm>
          <a:prstGeom prst="rect">
            <a:avLst/>
          </a:prstGeom>
          <a:solidFill>
            <a:schemeClr val="tx1"/>
          </a:solidFill>
          <a:ln w="9525">
            <a:noFill/>
          </a:ln>
        </p:spPr>
        <p:txBody>
          <a:bodyPr lIns="52916" tIns="26453" rIns="52916" bIns="26453">
            <a:spAutoFit/>
          </a:bodyPr>
          <a:p>
            <a:pPr algn="ctr" defTabSz="528955" eaLnBrk="0" hangingPunct="0">
              <a:spcBef>
                <a:spcPct val="50000"/>
              </a:spcBef>
            </a:pPr>
            <a:r>
              <a:rPr lang="en-US" altLang="zh-CN" sz="2500" b="1" dirty="0">
                <a:solidFill>
                  <a:schemeClr val="bg1"/>
                </a:solidFill>
                <a:latin typeface="Arial Narrow" panose="020B0606020202030204" pitchFamily="34" charset="0"/>
              </a:rPr>
              <a:t>How To Order Your Poster For Printing</a:t>
            </a:r>
            <a:endParaRPr lang="en-US" altLang="zh-CN" sz="2500" b="1" dirty="0">
              <a:solidFill>
                <a:schemeClr val="bg1"/>
              </a:solidFill>
              <a:latin typeface="Arial Narrow" panose="020B0606020202030204" pitchFamily="34" charset="0"/>
            </a:endParaRPr>
          </a:p>
        </p:txBody>
      </p:sp>
      <p:sp>
        <p:nvSpPr>
          <p:cNvPr id="1091" name="Text Box 563"/>
          <p:cNvSpPr txBox="1"/>
          <p:nvPr/>
        </p:nvSpPr>
        <p:spPr>
          <a:xfrm>
            <a:off x="14312900" y="25542875"/>
            <a:ext cx="6583363" cy="446088"/>
          </a:xfrm>
          <a:prstGeom prst="rect">
            <a:avLst/>
          </a:prstGeom>
          <a:solidFill>
            <a:schemeClr val="tx1"/>
          </a:solidFill>
          <a:ln w="9525">
            <a:noFill/>
          </a:ln>
        </p:spPr>
        <p:txBody>
          <a:bodyPr lIns="52916" tIns="26453" rIns="52916" bIns="26453">
            <a:spAutoFit/>
          </a:bodyPr>
          <a:p>
            <a:pPr algn="ctr" defTabSz="528955" eaLnBrk="0" hangingPunct="0">
              <a:spcBef>
                <a:spcPct val="50000"/>
              </a:spcBef>
            </a:pPr>
            <a:r>
              <a:rPr lang="en-US" altLang="zh-CN" sz="2500" b="1" dirty="0">
                <a:solidFill>
                  <a:schemeClr val="bg1"/>
                </a:solidFill>
                <a:latin typeface="Arial Narrow" panose="020B0606020202030204" pitchFamily="34" charset="0"/>
              </a:rPr>
              <a:t>Contact Information</a:t>
            </a:r>
            <a:endParaRPr lang="en-US" altLang="zh-CN" sz="2500" b="1" dirty="0">
              <a:solidFill>
                <a:schemeClr val="bg1"/>
              </a:solidFill>
              <a:latin typeface="Arial Narrow" panose="020B0606020202030204" pitchFamily="34" charset="0"/>
            </a:endParaRPr>
          </a:p>
        </p:txBody>
      </p:sp>
      <p:sp>
        <p:nvSpPr>
          <p:cNvPr id="1092" name="Text Box 564"/>
          <p:cNvSpPr txBox="1"/>
          <p:nvPr/>
        </p:nvSpPr>
        <p:spPr>
          <a:xfrm>
            <a:off x="14312900" y="13462000"/>
            <a:ext cx="6550025" cy="6875463"/>
          </a:xfrm>
          <a:prstGeom prst="rect">
            <a:avLst/>
          </a:prstGeom>
          <a:noFill/>
          <a:ln w="9525">
            <a:noFill/>
          </a:ln>
        </p:spPr>
        <p:txBody>
          <a:bodyPr lIns="265084" tIns="265084" rIns="265084" bIns="265084">
            <a:spAutoFit/>
          </a:bodyPr>
          <a:p>
            <a:pPr defTabSz="2545080"/>
            <a:r>
              <a:rPr lang="en-US" altLang="zh-CN" sz="1800" dirty="0">
                <a:solidFill>
                  <a:schemeClr val="tx2"/>
                </a:solidFill>
                <a:latin typeface="Arial Narrow" panose="020B0606020202030204" pitchFamily="34" charset="0"/>
              </a:rPr>
              <a:t>If poster design is not your cup of tea and you</a:t>
            </a:r>
            <a:r>
              <a:rPr lang="ja-JP" altLang="en-US" sz="1800" dirty="0">
                <a:solidFill>
                  <a:schemeClr val="tx2"/>
                </a:solidFill>
                <a:latin typeface="Arial Narrow" panose="020B0606020202030204" pitchFamily="34" charset="0"/>
              </a:rPr>
              <a:t>’</a:t>
            </a:r>
            <a:r>
              <a:rPr lang="en-US" altLang="ja-JP" sz="1800" dirty="0">
                <a:solidFill>
                  <a:schemeClr val="tx2"/>
                </a:solidFill>
                <a:latin typeface="Arial Narrow" panose="020B0606020202030204" pitchFamily="34" charset="0"/>
              </a:rPr>
              <a:t>d like to have your poster professionally designed, printed and delivered. Contact us and we</a:t>
            </a:r>
            <a:r>
              <a:rPr lang="ja-JP" altLang="en-US" sz="1800" dirty="0">
                <a:solidFill>
                  <a:schemeClr val="tx2"/>
                </a:solidFill>
                <a:latin typeface="Arial Narrow" panose="020B0606020202030204" pitchFamily="34" charset="0"/>
              </a:rPr>
              <a:t>’</a:t>
            </a:r>
            <a:r>
              <a:rPr lang="en-US" altLang="ja-JP" sz="1800" dirty="0">
                <a:solidFill>
                  <a:schemeClr val="tx2"/>
                </a:solidFill>
                <a:latin typeface="Arial Narrow" panose="020B0606020202030204" pitchFamily="34" charset="0"/>
              </a:rPr>
              <a:t>ll be happy to provide you with our expertise.</a:t>
            </a:r>
            <a:br>
              <a:rPr lang="en-US" altLang="ja-JP" sz="1800" i="1" dirty="0">
                <a:solidFill>
                  <a:schemeClr val="tx2"/>
                </a:solidFill>
                <a:latin typeface="Arial Narrow" panose="020B0606020202030204" pitchFamily="34" charset="0"/>
              </a:rPr>
            </a:br>
            <a:endParaRPr lang="en-US" altLang="ja-JP" sz="1800" dirty="0">
              <a:solidFill>
                <a:schemeClr val="tx2"/>
              </a:solidFill>
              <a:latin typeface="Arial Narrow" panose="020B0606020202030204" pitchFamily="34" charset="0"/>
            </a:endParaRPr>
          </a:p>
          <a:p>
            <a:pPr defTabSz="2545080"/>
            <a:r>
              <a:rPr lang="en-US" altLang="zh-CN" sz="1800" dirty="0">
                <a:solidFill>
                  <a:schemeClr val="tx2"/>
                </a:solidFill>
                <a:latin typeface="Arial Narrow" panose="020B0606020202030204" pitchFamily="34" charset="0"/>
              </a:rPr>
              <a:t>All you would need is to email us the following:</a:t>
            </a:r>
            <a:br>
              <a:rPr lang="en-US" altLang="zh-CN" sz="1800" dirty="0">
                <a:solidFill>
                  <a:schemeClr val="tx2"/>
                </a:solidFill>
                <a:latin typeface="Arial Narrow" panose="020B0606020202030204" pitchFamily="34" charset="0"/>
              </a:rPr>
            </a:br>
            <a:endParaRPr lang="en-US" altLang="zh-CN" sz="1800" dirty="0">
              <a:solidFill>
                <a:schemeClr val="tx2"/>
              </a:solidFill>
              <a:latin typeface="Arial Narrow" panose="020B0606020202030204" pitchFamily="34" charset="0"/>
            </a:endParaRPr>
          </a:p>
          <a:p>
            <a:pPr marL="497205" lvl="1" indent="-231775" defTabSz="2545080" eaLnBrk="1" hangingPunct="1">
              <a:buClr>
                <a:schemeClr val="hlink"/>
              </a:buClr>
              <a:buSzPct val="120000"/>
              <a:buFont typeface="Wingdings" panose="05000000000000000000" pitchFamily="2" charset="2"/>
              <a:buChar char="§"/>
            </a:pPr>
            <a:r>
              <a:rPr lang="en-US" altLang="zh-CN" sz="1800" b="1" dirty="0">
                <a:solidFill>
                  <a:schemeClr val="tx2"/>
                </a:solidFill>
                <a:latin typeface="Arial Narrow" panose="020B0606020202030204" pitchFamily="34" charset="0"/>
              </a:rPr>
              <a:t>A Word document with all your text or your multi-page PowerPoint document.</a:t>
            </a:r>
            <a:endParaRPr lang="en-US" altLang="zh-CN" sz="1800" b="1" dirty="0">
              <a:solidFill>
                <a:schemeClr val="tx2"/>
              </a:solidFill>
              <a:latin typeface="Arial Narrow" panose="020B0606020202030204" pitchFamily="34" charset="0"/>
            </a:endParaRPr>
          </a:p>
          <a:p>
            <a:pPr marL="497205" lvl="1" indent="-231775" defTabSz="2545080" eaLnBrk="1" hangingPunct="1">
              <a:buClr>
                <a:schemeClr val="hlink"/>
              </a:buClr>
              <a:buSzPct val="120000"/>
              <a:buFont typeface="Wingdings" panose="05000000000000000000" pitchFamily="2" charset="2"/>
              <a:buChar char="§"/>
            </a:pPr>
            <a:endParaRPr lang="en-US" altLang="zh-CN" sz="1800" b="1" dirty="0">
              <a:solidFill>
                <a:schemeClr val="tx2"/>
              </a:solidFill>
              <a:latin typeface="Arial Narrow" panose="020B0606020202030204" pitchFamily="34" charset="0"/>
            </a:endParaRPr>
          </a:p>
          <a:p>
            <a:pPr marL="497205" lvl="1" indent="-231775" defTabSz="2545080" eaLnBrk="1" hangingPunct="1">
              <a:buClr>
                <a:schemeClr val="hlink"/>
              </a:buClr>
              <a:buSzPct val="120000"/>
              <a:buFont typeface="Wingdings" panose="05000000000000000000" pitchFamily="2" charset="2"/>
              <a:buChar char="§"/>
            </a:pPr>
            <a:r>
              <a:rPr lang="en-US" altLang="zh-CN" sz="1800" b="1" dirty="0">
                <a:solidFill>
                  <a:schemeClr val="tx2"/>
                </a:solidFill>
                <a:latin typeface="Arial Narrow" panose="020B0606020202030204" pitchFamily="34" charset="0"/>
              </a:rPr>
              <a:t>Your logos, photos, charts, graphs and tables.</a:t>
            </a:r>
            <a:endParaRPr lang="en-US" altLang="zh-CN" sz="1800" b="1" dirty="0">
              <a:solidFill>
                <a:schemeClr val="tx2"/>
              </a:solidFill>
              <a:latin typeface="Arial Narrow" panose="020B0606020202030204" pitchFamily="34" charset="0"/>
            </a:endParaRPr>
          </a:p>
          <a:p>
            <a:pPr marL="497205" lvl="1" indent="-231775" defTabSz="2545080" eaLnBrk="1" hangingPunct="1">
              <a:buClr>
                <a:schemeClr val="hlink"/>
              </a:buClr>
              <a:buSzPct val="120000"/>
              <a:buFont typeface="Wingdings" panose="05000000000000000000" pitchFamily="2" charset="2"/>
              <a:buChar char="§"/>
            </a:pPr>
            <a:endParaRPr lang="en-US" altLang="zh-CN" sz="1800" b="1" dirty="0">
              <a:solidFill>
                <a:schemeClr val="tx2"/>
              </a:solidFill>
              <a:latin typeface="Arial Narrow" panose="020B0606020202030204" pitchFamily="34" charset="0"/>
            </a:endParaRPr>
          </a:p>
          <a:p>
            <a:pPr marL="497205" lvl="1" indent="-231775" defTabSz="2545080" eaLnBrk="1" hangingPunct="1">
              <a:buClr>
                <a:schemeClr val="hlink"/>
              </a:buClr>
              <a:buSzPct val="120000"/>
              <a:buFont typeface="Wingdings" panose="05000000000000000000" pitchFamily="2" charset="2"/>
              <a:buChar char="§"/>
            </a:pPr>
            <a:r>
              <a:rPr lang="en-US" altLang="zh-CN" sz="1800" b="1" dirty="0">
                <a:solidFill>
                  <a:schemeClr val="tx2"/>
                </a:solidFill>
                <a:latin typeface="Arial Narrow" panose="020B0606020202030204" pitchFamily="34" charset="0"/>
              </a:rPr>
              <a:t>Your conference poster specifications and your deadline.</a:t>
            </a:r>
            <a:endParaRPr lang="en-US" altLang="zh-CN" sz="1800" b="1" dirty="0">
              <a:solidFill>
                <a:schemeClr val="tx2"/>
              </a:solidFill>
              <a:latin typeface="Arial Narrow" panose="020B0606020202030204" pitchFamily="34" charset="0"/>
            </a:endParaRPr>
          </a:p>
          <a:p>
            <a:pPr defTabSz="2545080"/>
            <a:endParaRPr lang="en-US" altLang="zh-CN" sz="1800" b="1" dirty="0">
              <a:solidFill>
                <a:schemeClr val="tx2"/>
              </a:solidFill>
              <a:latin typeface="Arial Narrow" panose="020B0606020202030204" pitchFamily="34" charset="0"/>
            </a:endParaRPr>
          </a:p>
          <a:p>
            <a:pPr defTabSz="2545080"/>
            <a:endParaRPr lang="en-US" altLang="zh-CN" sz="1800" dirty="0">
              <a:solidFill>
                <a:schemeClr val="tx2"/>
              </a:solidFill>
              <a:latin typeface="Arial Narrow" panose="020B0606020202030204" pitchFamily="34" charset="0"/>
            </a:endParaRPr>
          </a:p>
          <a:p>
            <a:pPr defTabSz="2545080"/>
            <a:r>
              <a:rPr lang="en-US" altLang="zh-CN" sz="1800" dirty="0">
                <a:solidFill>
                  <a:schemeClr val="tx2"/>
                </a:solidFill>
                <a:latin typeface="Arial Narrow" panose="020B0606020202030204" pitchFamily="34" charset="0"/>
              </a:rPr>
              <a:t>Your presentation will be ready within 24 to 48 hours and an electronic proof will be emailed to you for revisions and final approval. Once we have your approval, your poster will be printed and delivered by the next day or second day Citi-Sprint to your work, home or hotel.</a:t>
            </a:r>
            <a:endParaRPr lang="en-US" altLang="zh-CN" sz="1800" dirty="0">
              <a:solidFill>
                <a:schemeClr val="tx2"/>
              </a:solidFill>
              <a:latin typeface="Arial Narrow" panose="020B0606020202030204" pitchFamily="34" charset="0"/>
            </a:endParaRPr>
          </a:p>
          <a:p>
            <a:pPr defTabSz="2545080"/>
            <a:endParaRPr lang="en-US" altLang="zh-CN" sz="1800" dirty="0">
              <a:solidFill>
                <a:schemeClr val="tx2"/>
              </a:solidFill>
              <a:latin typeface="Arial Narrow" panose="020B0606020202030204" pitchFamily="34" charset="0"/>
            </a:endParaRPr>
          </a:p>
          <a:p>
            <a:pPr defTabSz="2545080"/>
            <a:r>
              <a:rPr lang="en-US" altLang="zh-CN" sz="1800" dirty="0">
                <a:solidFill>
                  <a:schemeClr val="tx2"/>
                </a:solidFill>
                <a:latin typeface="Arial Narrow" panose="020B0606020202030204" pitchFamily="34" charset="0"/>
              </a:rPr>
              <a:t>Call us for an estimate. We will be happy to assist you. </a:t>
            </a:r>
            <a:endParaRPr lang="en-US" altLang="zh-CN" sz="1800" dirty="0">
              <a:solidFill>
                <a:schemeClr val="tx2"/>
              </a:solidFill>
              <a:latin typeface="Arial Narrow" panose="020B0606020202030204" pitchFamily="34" charset="0"/>
            </a:endParaRPr>
          </a:p>
          <a:p>
            <a:pPr defTabSz="2545080"/>
            <a:r>
              <a:rPr lang="en-US" altLang="zh-CN" sz="1800" dirty="0">
                <a:solidFill>
                  <a:schemeClr val="tx2"/>
                </a:solidFill>
                <a:latin typeface="Arial Narrow" panose="020B0606020202030204" pitchFamily="34" charset="0"/>
              </a:rPr>
              <a:t>You can reach us at: </a:t>
            </a:r>
            <a:r>
              <a:rPr lang="en-US" altLang="zh-CN" sz="1800" b="1" dirty="0">
                <a:solidFill>
                  <a:schemeClr val="tx2"/>
                </a:solidFill>
                <a:latin typeface="Arial Narrow" panose="020B0606020202030204" pitchFamily="34" charset="0"/>
              </a:rPr>
              <a:t>066 - 7128671</a:t>
            </a:r>
            <a:endParaRPr lang="en-US" altLang="zh-CN" sz="1800" b="1" dirty="0">
              <a:solidFill>
                <a:schemeClr val="tx2"/>
              </a:solidFill>
              <a:latin typeface="Arial Narrow" panose="020B0606020202030204" pitchFamily="34" charset="0"/>
            </a:endParaRPr>
          </a:p>
          <a:p>
            <a:pPr defTabSz="2545080"/>
            <a:r>
              <a:rPr lang="en-US" altLang="zh-CN" sz="1800" dirty="0">
                <a:solidFill>
                  <a:schemeClr val="tx2"/>
                </a:solidFill>
                <a:latin typeface="Arial Narrow" panose="020B0606020202030204" pitchFamily="34" charset="0"/>
              </a:rPr>
              <a:t>Monday through Friday 9AM to 6PM.</a:t>
            </a:r>
            <a:endParaRPr lang="en-US" altLang="zh-CN" sz="1800" dirty="0">
              <a:solidFill>
                <a:schemeClr val="tx2"/>
              </a:solidFill>
              <a:latin typeface="Arial Narrow" panose="020B0606020202030204" pitchFamily="34" charset="0"/>
            </a:endParaRPr>
          </a:p>
        </p:txBody>
      </p:sp>
      <p:sp>
        <p:nvSpPr>
          <p:cNvPr id="1093" name="Text Box 565"/>
          <p:cNvSpPr txBox="1"/>
          <p:nvPr/>
        </p:nvSpPr>
        <p:spPr>
          <a:xfrm>
            <a:off x="14312900" y="21039138"/>
            <a:ext cx="6550025" cy="1919287"/>
          </a:xfrm>
          <a:prstGeom prst="rect">
            <a:avLst/>
          </a:prstGeom>
          <a:noFill/>
          <a:ln w="9525">
            <a:noFill/>
          </a:ln>
        </p:spPr>
        <p:txBody>
          <a:bodyPr lIns="265084" tIns="265084" rIns="265084" bIns="265084">
            <a:spAutoFit/>
          </a:bodyPr>
          <a:p>
            <a:pPr defTabSz="2545080"/>
            <a:r>
              <a:rPr lang="en-US" altLang="zh-CN" sz="1800" dirty="0">
                <a:solidFill>
                  <a:schemeClr val="tx2"/>
                </a:solidFill>
                <a:latin typeface="Arial Narrow" panose="020B0606020202030204" pitchFamily="34" charset="0"/>
              </a:rPr>
              <a:t>We complete and dispatch poster printing orders the same day they come in as long as we have your files by 12 pm, Monday through Friday. Orders due the next day take priority. We do not charge rush fees for printing and our shipping rates are standard GLS Courier rates.</a:t>
            </a:r>
            <a:endParaRPr lang="en-US" altLang="zh-CN" sz="1800" dirty="0">
              <a:solidFill>
                <a:schemeClr val="tx2"/>
              </a:solidFill>
              <a:latin typeface="Arial Narrow" panose="020B0606020202030204" pitchFamily="34" charset="0"/>
            </a:endParaRPr>
          </a:p>
          <a:p>
            <a:pPr defTabSz="2545080"/>
            <a:endParaRPr lang="en-US" altLang="zh-CN" sz="1800" dirty="0">
              <a:solidFill>
                <a:schemeClr val="tx2"/>
              </a:solidFill>
              <a:latin typeface="Arial Narrow" panose="020B0606020202030204" pitchFamily="34" charset="0"/>
            </a:endParaRPr>
          </a:p>
        </p:txBody>
      </p:sp>
      <p:graphicFrame>
        <p:nvGraphicFramePr>
          <p:cNvPr id="2639" name="Group 591"/>
          <p:cNvGraphicFramePr>
            <a:graphicFrameLocks noGrp="1"/>
          </p:cNvGraphicFramePr>
          <p:nvPr/>
        </p:nvGraphicFramePr>
        <p:xfrm>
          <a:off x="14325600" y="26454100"/>
          <a:ext cx="6497638" cy="3117850"/>
        </p:xfrm>
        <a:graphic>
          <a:graphicData uri="http://schemas.openxmlformats.org/drawingml/2006/table">
            <a:tbl>
              <a:tblPr/>
              <a:tblGrid>
                <a:gridCol w="3159125"/>
                <a:gridCol w="3338513"/>
              </a:tblGrid>
              <a:tr h="1233488">
                <a:tc gridSpan="2">
                  <a:txBody>
                    <a:bodyPr/>
                    <a:lstStyle/>
                    <a:p>
                      <a:pPr marL="0" marR="0" lvl="0" indent="0" algn="l" defTabSz="535305" rtl="0" eaLnBrk="1" fontAlgn="base" latinLnBrk="0" hangingPunct="1">
                        <a:lnSpc>
                          <a:spcPct val="100000"/>
                        </a:lnSpc>
                        <a:spcBef>
                          <a:spcPct val="0"/>
                        </a:spcBef>
                        <a:spcAft>
                          <a:spcPct val="0"/>
                        </a:spcAft>
                        <a:buClrTx/>
                        <a:buSzTx/>
                        <a:buFontTx/>
                        <a:buNone/>
                      </a:pPr>
                      <a:r>
                        <a:rPr kumimoji="0" lang="en-US" altLang="zh-CN" sz="2800" b="1" i="0" u="none" strike="noStrike" cap="none" normalizeH="0" baseline="0" smtClean="0">
                          <a:ln>
                            <a:noFill/>
                          </a:ln>
                          <a:solidFill>
                            <a:schemeClr val="tx2"/>
                          </a:solidFill>
                          <a:effectLst/>
                          <a:latin typeface="Arial" panose="020B0604020202020204" pitchFamily="34" charset="0"/>
                          <a:ea typeface="MS PGothic" panose="020B0600070205080204" pitchFamily="34" charset="-128"/>
                        </a:rPr>
                        <a:t>Copywrite Digital Printers</a:t>
                      </a:r>
                      <a:br>
                        <a:rPr kumimoji="0" lang="en-US" altLang="zh-CN" sz="2200" b="1" i="0" u="none" strike="noStrike" cap="none" normalizeH="0" baseline="0" smtClean="0">
                          <a:ln>
                            <a:noFill/>
                          </a:ln>
                          <a:solidFill>
                            <a:schemeClr val="tx2"/>
                          </a:solidFill>
                          <a:effectLst/>
                          <a:latin typeface="Arial" panose="020B0604020202020204" pitchFamily="34" charset="0"/>
                          <a:ea typeface="MS PGothic" panose="020B0600070205080204" pitchFamily="34" charset="-128"/>
                        </a:rPr>
                      </a:br>
                      <a:r>
                        <a:rPr kumimoji="0" lang="en-US" altLang="zh-CN" sz="1900" b="1" i="0" u="none" strike="noStrike" cap="none" normalizeH="0" baseline="0" smtClean="0">
                          <a:ln>
                            <a:noFill/>
                          </a:ln>
                          <a:solidFill>
                            <a:srgbClr val="6DD4EC"/>
                          </a:solidFill>
                          <a:effectLst/>
                          <a:latin typeface="Arial Narrow" panose="020B0606020202030204" pitchFamily="34" charset="0"/>
                          <a:ea typeface="MS PGothic" panose="020B0600070205080204" pitchFamily="34" charset="-128"/>
                          <a:hlinkClick r:id="rId8"/>
                        </a:rPr>
                        <a:t>www.</a:t>
                      </a:r>
                      <a:r>
                        <a:rPr kumimoji="0" lang="en-US" altLang="zh-CN" sz="1900" b="1" i="0" u="none" strike="noStrike" cap="none" normalizeH="0" baseline="0" smtClean="0">
                          <a:ln>
                            <a:noFill/>
                          </a:ln>
                          <a:solidFill>
                            <a:srgbClr val="6DD4EC"/>
                          </a:solidFill>
                          <a:effectLst/>
                          <a:latin typeface="Arial Narrow" panose="020B0606020202030204" pitchFamily="34" charset="0"/>
                          <a:ea typeface="MS PGothic" panose="020B0600070205080204" pitchFamily="34" charset="-128"/>
                        </a:rPr>
                        <a:t>copylobby.com</a:t>
                      </a:r>
                      <a:endParaRPr kumimoji="0" lang="en-US" altLang="zh-CN" sz="1900" b="1" i="0" u="none" strike="noStrike" cap="none" normalizeH="0" baseline="0" smtClean="0">
                        <a:ln>
                          <a:noFill/>
                        </a:ln>
                        <a:solidFill>
                          <a:srgbClr val="6DD4EC"/>
                        </a:solidFill>
                        <a:effectLst/>
                        <a:latin typeface="Arial Narrow" panose="020B0606020202030204" pitchFamily="34" charset="0"/>
                        <a:ea typeface="MS PGothic" panose="020B0600070205080204" pitchFamily="34" charset="-128"/>
                      </a:endParaRPr>
                    </a:p>
                  </a:txBody>
                  <a:tcPr marL="222778" marR="222778" marT="31547" marB="315466" horzOverflow="overflow">
                    <a:lnL>
                      <a:noFill/>
                    </a:lnL>
                    <a:lnR>
                      <a:noFill/>
                    </a:lnR>
                    <a:lnT>
                      <a:noFill/>
                    </a:lnT>
                    <a:lnB>
                      <a:noFill/>
                    </a:lnB>
                    <a:lnTlToBr>
                      <a:noFill/>
                    </a:lnTlToBr>
                    <a:lnBlToTr>
                      <a:noFill/>
                    </a:lnBlToTr>
                    <a:noFill/>
                  </a:tcPr>
                </a:tc>
                <a:tc hMerge="1">
                  <a:tcPr/>
                </a:tc>
              </a:tr>
              <a:tr h="1884363">
                <a:tc>
                  <a:txBody>
                    <a:bodyPr/>
                    <a:lstStyle/>
                    <a:p>
                      <a:pPr marL="0" marR="0" lvl="0" indent="0" algn="l" defTabSz="535305" rtl="0" eaLnBrk="1" fontAlgn="base" latinLnBrk="0" hangingPunct="1">
                        <a:lnSpc>
                          <a:spcPct val="100000"/>
                        </a:lnSpc>
                        <a:spcBef>
                          <a:spcPct val="20000"/>
                        </a:spcBef>
                        <a:spcAft>
                          <a:spcPct val="0"/>
                        </a:spcAft>
                        <a:buClrTx/>
                        <a:buSzTx/>
                        <a:buFontTx/>
                        <a:buNone/>
                      </a:pPr>
                      <a:r>
                        <a:rPr kumimoji="0" lang="en-US" altLang="zh-CN" sz="2200" b="0" i="0" u="none" strike="noStrike" cap="none" normalizeH="0" baseline="0" smtClean="0">
                          <a:ln>
                            <a:noFill/>
                          </a:ln>
                          <a:solidFill>
                            <a:schemeClr val="tx2"/>
                          </a:solidFill>
                          <a:effectLst/>
                          <a:latin typeface="Arial Narrow" panose="020B0606020202030204" pitchFamily="34" charset="0"/>
                          <a:ea typeface="MS PGothic" panose="020B0600070205080204" pitchFamily="34" charset="-128"/>
                        </a:rPr>
                        <a:t>Manor West</a:t>
                      </a:r>
                      <a:endParaRPr kumimoji="0" lang="en-US" altLang="zh-CN" sz="2200" b="0" i="0" u="none" strike="noStrike" cap="none" normalizeH="0" baseline="0" smtClean="0">
                        <a:ln>
                          <a:noFill/>
                        </a:ln>
                        <a:solidFill>
                          <a:schemeClr val="tx2"/>
                        </a:solidFill>
                        <a:effectLst/>
                        <a:latin typeface="Arial Narrow" panose="020B0606020202030204" pitchFamily="34" charset="0"/>
                        <a:ea typeface="MS PGothic" panose="020B0600070205080204" pitchFamily="34" charset="-128"/>
                      </a:endParaRPr>
                    </a:p>
                    <a:p>
                      <a:pPr marL="0" marR="0" lvl="0" indent="0" algn="l" defTabSz="535305" rtl="0" eaLnBrk="1" fontAlgn="base" latinLnBrk="0" hangingPunct="1">
                        <a:lnSpc>
                          <a:spcPct val="100000"/>
                        </a:lnSpc>
                        <a:spcBef>
                          <a:spcPct val="20000"/>
                        </a:spcBef>
                        <a:spcAft>
                          <a:spcPct val="0"/>
                        </a:spcAft>
                        <a:buClrTx/>
                        <a:buSzTx/>
                        <a:buFontTx/>
                        <a:buNone/>
                      </a:pPr>
                      <a:r>
                        <a:rPr kumimoji="0" lang="en-US" altLang="zh-CN" sz="2200" b="0" i="0" u="none" strike="noStrike" cap="none" normalizeH="0" baseline="0" smtClean="0">
                          <a:ln>
                            <a:noFill/>
                          </a:ln>
                          <a:solidFill>
                            <a:schemeClr val="tx2"/>
                          </a:solidFill>
                          <a:effectLst/>
                          <a:latin typeface="Arial Narrow" panose="020B0606020202030204" pitchFamily="34" charset="0"/>
                          <a:ea typeface="MS PGothic" panose="020B0600070205080204" pitchFamily="34" charset="-128"/>
                        </a:rPr>
                        <a:t>Tralee</a:t>
                      </a:r>
                      <a:endParaRPr kumimoji="0" lang="en-US" altLang="zh-CN" sz="2200" b="0" i="0" u="none" strike="noStrike" cap="none" normalizeH="0" baseline="0" smtClean="0">
                        <a:ln>
                          <a:noFill/>
                        </a:ln>
                        <a:solidFill>
                          <a:schemeClr val="tx2"/>
                        </a:solidFill>
                        <a:effectLst/>
                        <a:latin typeface="Arial Narrow" panose="020B0606020202030204" pitchFamily="34" charset="0"/>
                        <a:ea typeface="MS PGothic" panose="020B0600070205080204" pitchFamily="34" charset="-128"/>
                      </a:endParaRPr>
                    </a:p>
                    <a:p>
                      <a:pPr marL="0" marR="0" lvl="0" indent="0" algn="l" defTabSz="535305" rtl="0" eaLnBrk="1" fontAlgn="base" latinLnBrk="0" hangingPunct="1">
                        <a:lnSpc>
                          <a:spcPct val="100000"/>
                        </a:lnSpc>
                        <a:spcBef>
                          <a:spcPct val="20000"/>
                        </a:spcBef>
                        <a:spcAft>
                          <a:spcPct val="0"/>
                        </a:spcAft>
                        <a:buClrTx/>
                        <a:buSzTx/>
                        <a:buFontTx/>
                        <a:buNone/>
                      </a:pPr>
                      <a:r>
                        <a:rPr kumimoji="0" lang="en-US" altLang="zh-CN" sz="2200" b="0" i="0" u="none" strike="noStrike" cap="none" normalizeH="0" baseline="0" smtClean="0">
                          <a:ln>
                            <a:noFill/>
                          </a:ln>
                          <a:solidFill>
                            <a:schemeClr val="tx2"/>
                          </a:solidFill>
                          <a:effectLst/>
                          <a:latin typeface="Arial Narrow" panose="020B0606020202030204" pitchFamily="34" charset="0"/>
                          <a:ea typeface="MS PGothic" panose="020B0600070205080204" pitchFamily="34" charset="-128"/>
                        </a:rPr>
                        <a:t>Co. Kerry</a:t>
                      </a:r>
                      <a:endParaRPr kumimoji="0" lang="en-US" altLang="zh-CN" sz="2200" b="0" i="0" u="none" strike="noStrike" cap="none" normalizeH="0" baseline="0" smtClean="0">
                        <a:ln>
                          <a:noFill/>
                        </a:ln>
                        <a:solidFill>
                          <a:schemeClr val="tx2"/>
                        </a:solidFill>
                        <a:effectLst/>
                        <a:latin typeface="Arial Narrow" panose="020B0606020202030204" pitchFamily="34" charset="0"/>
                        <a:ea typeface="MS PGothic" panose="020B0600070205080204" pitchFamily="34" charset="-128"/>
                      </a:endParaRPr>
                    </a:p>
                  </a:txBody>
                  <a:tcPr marL="222778" marR="222778" marT="31547" marB="315466" horzOverflow="overflow">
                    <a:lnL>
                      <a:noFill/>
                    </a:lnL>
                    <a:lnR>
                      <a:noFill/>
                    </a:lnR>
                    <a:lnT>
                      <a:noFill/>
                    </a:lnT>
                    <a:lnB>
                      <a:noFill/>
                    </a:lnB>
                    <a:lnTlToBr>
                      <a:noFill/>
                    </a:lnTlToBr>
                    <a:lnBlToTr>
                      <a:noFill/>
                    </a:lnBlToTr>
                    <a:noFill/>
                  </a:tcPr>
                </a:tc>
                <a:tc>
                  <a:txBody>
                    <a:bodyPr/>
                    <a:lstStyle/>
                    <a:p>
                      <a:pPr marL="0" marR="0" lvl="0" indent="0" algn="l" defTabSz="535305" rtl="0" eaLnBrk="1" fontAlgn="base" latinLnBrk="0" hangingPunct="1">
                        <a:lnSpc>
                          <a:spcPct val="100000"/>
                        </a:lnSpc>
                        <a:spcBef>
                          <a:spcPct val="20000"/>
                        </a:spcBef>
                        <a:spcAft>
                          <a:spcPct val="0"/>
                        </a:spcAft>
                        <a:buClrTx/>
                        <a:buSzTx/>
                        <a:buFontTx/>
                        <a:buNone/>
                      </a:pPr>
                      <a:r>
                        <a:rPr kumimoji="0" lang="en-US" altLang="zh-CN" sz="2200" b="0" i="0" u="none" strike="noStrike" cap="none" normalizeH="0" baseline="0" smtClean="0">
                          <a:ln>
                            <a:noFill/>
                          </a:ln>
                          <a:solidFill>
                            <a:schemeClr val="tx2"/>
                          </a:solidFill>
                          <a:effectLst/>
                          <a:latin typeface="Arial Narrow" panose="020B0606020202030204" pitchFamily="34" charset="0"/>
                          <a:ea typeface="MS PGothic" panose="020B0600070205080204" pitchFamily="34" charset="-128"/>
                        </a:rPr>
                        <a:t>Tel: 066 - 7128671</a:t>
                      </a:r>
                      <a:endParaRPr kumimoji="0" lang="en-US" altLang="zh-CN" sz="2200" b="0" i="0" u="none" strike="noStrike" cap="none" normalizeH="0" baseline="0" smtClean="0">
                        <a:ln>
                          <a:noFill/>
                        </a:ln>
                        <a:solidFill>
                          <a:schemeClr val="tx2"/>
                        </a:solidFill>
                        <a:effectLst/>
                        <a:latin typeface="Arial Narrow" panose="020B0606020202030204" pitchFamily="34" charset="0"/>
                        <a:ea typeface="MS PGothic" panose="020B0600070205080204" pitchFamily="34" charset="-128"/>
                      </a:endParaRPr>
                    </a:p>
                    <a:p>
                      <a:pPr marL="0" marR="0" lvl="0" indent="0" algn="l" defTabSz="535305" rtl="0" eaLnBrk="1" fontAlgn="base" latinLnBrk="0" hangingPunct="1">
                        <a:lnSpc>
                          <a:spcPct val="100000"/>
                        </a:lnSpc>
                        <a:spcBef>
                          <a:spcPct val="20000"/>
                        </a:spcBef>
                        <a:spcAft>
                          <a:spcPct val="0"/>
                        </a:spcAft>
                        <a:buClrTx/>
                        <a:buSzTx/>
                        <a:buFontTx/>
                        <a:buNone/>
                      </a:pPr>
                      <a:r>
                        <a:rPr kumimoji="0" lang="en-US" altLang="zh-CN" sz="2200" b="0" i="0" u="none" strike="noStrike" cap="none" normalizeH="0" baseline="0" smtClean="0">
                          <a:ln>
                            <a:noFill/>
                          </a:ln>
                          <a:solidFill>
                            <a:schemeClr val="tx2"/>
                          </a:solidFill>
                          <a:effectLst/>
                          <a:latin typeface="Arial Narrow" panose="020B0606020202030204" pitchFamily="34" charset="0"/>
                          <a:ea typeface="MS PGothic" panose="020B0600070205080204" pitchFamily="34" charset="-128"/>
                        </a:rPr>
                        <a:t>Fax: 066 - 7180748</a:t>
                      </a:r>
                      <a:endParaRPr kumimoji="0" lang="en-US" altLang="zh-CN" sz="2200" b="0" i="0" u="none" strike="noStrike" cap="none" normalizeH="0" baseline="0" smtClean="0">
                        <a:ln>
                          <a:noFill/>
                        </a:ln>
                        <a:solidFill>
                          <a:schemeClr val="tx2"/>
                        </a:solidFill>
                        <a:effectLst/>
                        <a:latin typeface="Arial Narrow" panose="020B0606020202030204" pitchFamily="34" charset="0"/>
                        <a:ea typeface="MS PGothic" panose="020B0600070205080204" pitchFamily="34" charset="-128"/>
                      </a:endParaRPr>
                    </a:p>
                    <a:p>
                      <a:pPr marL="0" marR="0" lvl="0" indent="0" algn="l" defTabSz="535305" rtl="0" eaLnBrk="1" fontAlgn="base" latinLnBrk="0" hangingPunct="1">
                        <a:lnSpc>
                          <a:spcPct val="100000"/>
                        </a:lnSpc>
                        <a:spcBef>
                          <a:spcPct val="20000"/>
                        </a:spcBef>
                        <a:spcAft>
                          <a:spcPct val="0"/>
                        </a:spcAft>
                        <a:buClrTx/>
                        <a:buSzTx/>
                        <a:buFontTx/>
                        <a:buNone/>
                      </a:pPr>
                      <a:r>
                        <a:rPr kumimoji="0" lang="en-US" altLang="zh-CN" sz="2200" b="0" i="0" u="none" strike="noStrike" cap="none" normalizeH="0" baseline="0" smtClean="0">
                          <a:ln>
                            <a:noFill/>
                          </a:ln>
                          <a:solidFill>
                            <a:schemeClr val="tx2"/>
                          </a:solidFill>
                          <a:effectLst/>
                          <a:latin typeface="Arial Narrow" panose="020B0606020202030204" pitchFamily="34" charset="0"/>
                          <a:ea typeface="MS PGothic" panose="020B0600070205080204" pitchFamily="34" charset="-128"/>
                        </a:rPr>
                        <a:t>Email: sales@copylobby.com</a:t>
                      </a:r>
                      <a:endParaRPr kumimoji="0" lang="en-US" altLang="zh-CN" sz="2200" b="0" i="0" u="none" strike="noStrike" cap="none" normalizeH="0" baseline="0" smtClean="0">
                        <a:ln>
                          <a:noFill/>
                        </a:ln>
                        <a:solidFill>
                          <a:schemeClr val="tx2"/>
                        </a:solidFill>
                        <a:effectLst/>
                        <a:latin typeface="Arial Narrow" panose="020B0606020202030204" pitchFamily="34" charset="0"/>
                        <a:ea typeface="MS PGothic" panose="020B0600070205080204" pitchFamily="34" charset="-128"/>
                      </a:endParaRPr>
                    </a:p>
                  </a:txBody>
                  <a:tcPr marL="222778" marR="222778" marT="31547" marB="315466" horzOverflow="overflow">
                    <a:lnL>
                      <a:noFill/>
                    </a:lnL>
                    <a:lnR>
                      <a:noFill/>
                    </a:lnR>
                    <a:lnT>
                      <a:noFill/>
                    </a:lnT>
                    <a:lnB>
                      <a:noFill/>
                    </a:lnB>
                    <a:lnTlToBr>
                      <a:noFill/>
                    </a:lnTlToBr>
                    <a:lnBlToTr>
                      <a:noFill/>
                    </a:lnBlToTr>
                    <a:noFill/>
                  </a:tcPr>
                </a:tc>
              </a:tr>
            </a:tbl>
          </a:graphicData>
        </a:graphic>
      </p:graphicFrame>
      <p:sp>
        <p:nvSpPr>
          <p:cNvPr id="1098" name="Text Box 474"/>
          <p:cNvSpPr txBox="1"/>
          <p:nvPr/>
        </p:nvSpPr>
        <p:spPr>
          <a:xfrm>
            <a:off x="457200" y="13247688"/>
            <a:ext cx="6584950" cy="6075362"/>
          </a:xfrm>
          <a:prstGeom prst="rect">
            <a:avLst/>
          </a:prstGeom>
          <a:noFill/>
          <a:ln w="9525">
            <a:noFill/>
          </a:ln>
        </p:spPr>
        <p:txBody>
          <a:bodyPr lIns="265084" tIns="265084" rIns="265084" bIns="265084">
            <a:spAutoFit/>
          </a:bodyPr>
          <a:p>
            <a:pPr defTabSz="2545080"/>
            <a:r>
              <a:rPr lang="en-US" altLang="zh-CN" sz="1800" dirty="0">
                <a:solidFill>
                  <a:schemeClr val="tx2"/>
                </a:solidFill>
                <a:latin typeface="Arial Narrow" panose="020B0606020202030204" pitchFamily="34" charset="0"/>
              </a:rPr>
              <a:t>To start using this template you first need to delete most of the contents of this page. Keep the poster title and one of the blue section headers.</a:t>
            </a:r>
            <a:br>
              <a:rPr lang="en-US" altLang="zh-CN" sz="1800" dirty="0">
                <a:solidFill>
                  <a:schemeClr val="tx2"/>
                </a:solidFill>
                <a:latin typeface="Arial Narrow" panose="020B0606020202030204" pitchFamily="34" charset="0"/>
              </a:rPr>
            </a:br>
            <a:br>
              <a:rPr lang="en-US" altLang="zh-CN" sz="1800" dirty="0">
                <a:solidFill>
                  <a:schemeClr val="tx2"/>
                </a:solidFill>
                <a:latin typeface="Arial Narrow" panose="020B0606020202030204" pitchFamily="34" charset="0"/>
              </a:rPr>
            </a:br>
            <a:r>
              <a:rPr lang="en-US" altLang="zh-CN" sz="1800" dirty="0">
                <a:solidFill>
                  <a:schemeClr val="tx2"/>
                </a:solidFill>
                <a:latin typeface="Arial Narrow" panose="020B0606020202030204" pitchFamily="34" charset="0"/>
              </a:rPr>
              <a:t>The cleared template should now look like in Figure 1. </a:t>
            </a:r>
            <a:br>
              <a:rPr lang="en-US" altLang="zh-CN" sz="1800" dirty="0">
                <a:solidFill>
                  <a:schemeClr val="tx2"/>
                </a:solidFill>
                <a:latin typeface="Arial Narrow" panose="020B0606020202030204" pitchFamily="34" charset="0"/>
              </a:rPr>
            </a:br>
            <a:r>
              <a:rPr lang="en-US" altLang="zh-CN" sz="1800" dirty="0">
                <a:solidFill>
                  <a:schemeClr val="tx2"/>
                </a:solidFill>
                <a:latin typeface="Arial Narrow" panose="020B0606020202030204" pitchFamily="34" charset="0"/>
              </a:rPr>
              <a:t>After you decide how many sections you need for your poster (Introduction, Methods, Results, References, etc.), use the </a:t>
            </a:r>
            <a:r>
              <a:rPr lang="ja-JP" altLang="en-US" sz="1800" dirty="0">
                <a:solidFill>
                  <a:schemeClr val="tx2"/>
                </a:solidFill>
                <a:latin typeface="Arial Narrow" panose="020B0606020202030204" pitchFamily="34" charset="0"/>
              </a:rPr>
              <a:t>“</a:t>
            </a:r>
            <a:r>
              <a:rPr lang="en-US" altLang="ja-JP" sz="1800" dirty="0">
                <a:solidFill>
                  <a:schemeClr val="tx2"/>
                </a:solidFill>
                <a:latin typeface="Arial Narrow" panose="020B0606020202030204" pitchFamily="34" charset="0"/>
              </a:rPr>
              <a:t>copy</a:t>
            </a:r>
            <a:r>
              <a:rPr lang="ja-JP" altLang="en-US" sz="1800" dirty="0">
                <a:solidFill>
                  <a:schemeClr val="tx2"/>
                </a:solidFill>
                <a:latin typeface="Arial Narrow" panose="020B0606020202030204" pitchFamily="34" charset="0"/>
              </a:rPr>
              <a:t>”</a:t>
            </a:r>
            <a:r>
              <a:rPr lang="en-US" altLang="ja-JP" sz="1800" dirty="0">
                <a:solidFill>
                  <a:schemeClr val="tx2"/>
                </a:solidFill>
                <a:latin typeface="Arial Narrow" panose="020B0606020202030204" pitchFamily="34" charset="0"/>
              </a:rPr>
              <a:t> and </a:t>
            </a:r>
            <a:r>
              <a:rPr lang="ja-JP" altLang="en-US" sz="1800" dirty="0">
                <a:solidFill>
                  <a:schemeClr val="tx2"/>
                </a:solidFill>
                <a:latin typeface="Arial Narrow" panose="020B0606020202030204" pitchFamily="34" charset="0"/>
              </a:rPr>
              <a:t>“</a:t>
            </a:r>
            <a:r>
              <a:rPr lang="en-US" altLang="ja-JP" sz="1800" dirty="0">
                <a:solidFill>
                  <a:schemeClr val="tx2"/>
                </a:solidFill>
                <a:latin typeface="Arial Narrow" panose="020B0606020202030204" pitchFamily="34" charset="0"/>
              </a:rPr>
              <a:t>paste</a:t>
            </a:r>
            <a:r>
              <a:rPr lang="ja-JP" altLang="en-US" sz="1800" dirty="0">
                <a:solidFill>
                  <a:schemeClr val="tx2"/>
                </a:solidFill>
                <a:latin typeface="Arial Narrow" panose="020B0606020202030204" pitchFamily="34" charset="0"/>
              </a:rPr>
              <a:t>”</a:t>
            </a:r>
            <a:r>
              <a:rPr lang="en-US" altLang="ja-JP" sz="1800" dirty="0">
                <a:solidFill>
                  <a:schemeClr val="tx2"/>
                </a:solidFill>
                <a:latin typeface="Arial Narrow" panose="020B0606020202030204" pitchFamily="34" charset="0"/>
              </a:rPr>
              <a:t> commands to create as many copies of the blue section headers as needed.</a:t>
            </a:r>
            <a:br>
              <a:rPr lang="en-US" altLang="ja-JP" sz="1800" dirty="0">
                <a:solidFill>
                  <a:schemeClr val="tx2"/>
                </a:solidFill>
                <a:latin typeface="Arial Narrow" panose="020B0606020202030204" pitchFamily="34" charset="0"/>
              </a:rPr>
            </a:br>
            <a:br>
              <a:rPr lang="en-US" altLang="ja-JP" sz="1800" dirty="0">
                <a:solidFill>
                  <a:schemeClr val="tx2"/>
                </a:solidFill>
                <a:latin typeface="Arial Narrow" panose="020B0606020202030204" pitchFamily="34" charset="0"/>
              </a:rPr>
            </a:br>
            <a:r>
              <a:rPr lang="en-US" altLang="ja-JP" sz="1800" dirty="0">
                <a:solidFill>
                  <a:schemeClr val="tx2"/>
                </a:solidFill>
                <a:latin typeface="Arial Narrow" panose="020B0606020202030204" pitchFamily="34" charset="0"/>
              </a:rPr>
              <a:t>Move the header copies roughly to where you think they need to be on the poster, so you can get a better idea of the overall poster layout. This will help you organize your content. See Figure 2. </a:t>
            </a:r>
            <a:br>
              <a:rPr lang="en-US" altLang="ja-JP" sz="1800" dirty="0">
                <a:solidFill>
                  <a:schemeClr val="tx2"/>
                </a:solidFill>
                <a:latin typeface="Arial Narrow" panose="020B0606020202030204" pitchFamily="34" charset="0"/>
              </a:rPr>
            </a:br>
            <a:br>
              <a:rPr lang="en-US" altLang="ja-JP" sz="1800" dirty="0">
                <a:solidFill>
                  <a:schemeClr val="tx2"/>
                </a:solidFill>
                <a:latin typeface="Arial Narrow" panose="020B0606020202030204" pitchFamily="34" charset="0"/>
              </a:rPr>
            </a:br>
            <a:r>
              <a:rPr lang="en-US" altLang="ja-JP" sz="1800" dirty="0">
                <a:solidFill>
                  <a:schemeClr val="tx2"/>
                </a:solidFill>
                <a:latin typeface="Arial Narrow" panose="020B0606020202030204" pitchFamily="34" charset="0"/>
              </a:rPr>
              <a:t>You can now start adding your text. </a:t>
            </a:r>
            <a:br>
              <a:rPr lang="en-US" altLang="ja-JP" sz="1800" dirty="0">
                <a:solidFill>
                  <a:schemeClr val="tx2"/>
                </a:solidFill>
                <a:latin typeface="Arial Narrow" panose="020B0606020202030204" pitchFamily="34" charset="0"/>
              </a:rPr>
            </a:br>
            <a:r>
              <a:rPr lang="en-US" altLang="ja-JP" sz="1800" dirty="0">
                <a:solidFill>
                  <a:schemeClr val="tx2"/>
                </a:solidFill>
                <a:latin typeface="Arial Narrow" panose="020B0606020202030204" pitchFamily="34" charset="0"/>
              </a:rPr>
              <a:t>To add text use the </a:t>
            </a:r>
            <a:r>
              <a:rPr lang="en-US" altLang="ja-JP" sz="1800" b="1" dirty="0">
                <a:solidFill>
                  <a:schemeClr val="tx2"/>
                </a:solidFill>
                <a:latin typeface="Arial Narrow" panose="020B0606020202030204" pitchFamily="34" charset="0"/>
              </a:rPr>
              <a:t>text</a:t>
            </a:r>
            <a:r>
              <a:rPr lang="en-US" altLang="ja-JP" sz="1800" dirty="0">
                <a:solidFill>
                  <a:schemeClr val="tx2"/>
                </a:solidFill>
                <a:latin typeface="Arial Narrow" panose="020B0606020202030204" pitchFamily="34" charset="0"/>
              </a:rPr>
              <a:t> tool to draw a text box starting from the left edge of a column to the right edge and start typing in your text. You can also paste the text you may have already copied from another source. See Figure 3.</a:t>
            </a:r>
            <a:br>
              <a:rPr lang="en-US" altLang="ja-JP" sz="1800" dirty="0">
                <a:solidFill>
                  <a:schemeClr val="tx2"/>
                </a:solidFill>
                <a:latin typeface="Arial Narrow" panose="020B0606020202030204" pitchFamily="34" charset="0"/>
              </a:rPr>
            </a:br>
            <a:r>
              <a:rPr lang="en-US" altLang="ja-JP" sz="1800" dirty="0">
                <a:solidFill>
                  <a:schemeClr val="tx2"/>
                </a:solidFill>
                <a:latin typeface="Arial Narrow" panose="020B0606020202030204" pitchFamily="34" charset="0"/>
              </a:rPr>
              <a:t> </a:t>
            </a:r>
            <a:br>
              <a:rPr lang="en-US" altLang="ja-JP" sz="1800" dirty="0">
                <a:solidFill>
                  <a:schemeClr val="tx2"/>
                </a:solidFill>
                <a:latin typeface="Arial Narrow" panose="020B0606020202030204" pitchFamily="34" charset="0"/>
              </a:rPr>
            </a:br>
            <a:r>
              <a:rPr lang="en-US" altLang="ja-JP" sz="1800" dirty="0">
                <a:solidFill>
                  <a:schemeClr val="tx2"/>
                </a:solidFill>
                <a:latin typeface="Arial Narrow" panose="020B0606020202030204" pitchFamily="34" charset="0"/>
              </a:rPr>
              <a:t>Repeat the process throughout the poster as needed. </a:t>
            </a:r>
            <a:endParaRPr lang="en-US" altLang="zh-CN" sz="1800" dirty="0">
              <a:solidFill>
                <a:schemeClr val="tx2"/>
              </a:solidFill>
              <a:latin typeface="Arial Narrow" panose="020B0606020202030204" pitchFamily="34" charset="0"/>
            </a:endParaRPr>
          </a:p>
        </p:txBody>
      </p:sp>
      <p:sp>
        <p:nvSpPr>
          <p:cNvPr id="38987" name="AutoShape 587"/>
          <p:cNvSpPr>
            <a:spLocks noChangeArrowheads="1"/>
          </p:cNvSpPr>
          <p:nvPr/>
        </p:nvSpPr>
        <p:spPr bwMode="auto">
          <a:xfrm>
            <a:off x="550863" y="654050"/>
            <a:ext cx="1174750" cy="1285875"/>
          </a:xfrm>
          <a:prstGeom prst="roundRect">
            <a:avLst>
              <a:gd name="adj" fmla="val 16667"/>
            </a:avLst>
          </a:prstGeom>
          <a:solidFill>
            <a:schemeClr val="bg2"/>
          </a:solidFill>
          <a:ln w="38100" cap="flat" cmpd="sng" algn="ctr">
            <a:noFill/>
            <a:prstDash val="dash"/>
            <a:round/>
            <a:headEnd type="none" w="med" len="med"/>
            <a:tailEnd type="none" w="med" len="med"/>
          </a:ln>
        </p:spPr>
        <p:txBody>
          <a:bodyPr wrap="none" lIns="53017" tIns="26509" rIns="53017" bIns="26509" anchor="ctr"/>
          <a:lstStyle/>
          <a:p>
            <a:pPr marL="0" marR="0" lvl="0" indent="0" algn="ctr" defTabSz="1818005" rtl="0" eaLnBrk="1" fontAlgn="base" latinLnBrk="0" hangingPunct="1">
              <a:lnSpc>
                <a:spcPct val="100000"/>
              </a:lnSpc>
              <a:spcBef>
                <a:spcPct val="0"/>
              </a:spcBef>
              <a:spcAft>
                <a:spcPct val="0"/>
              </a:spcAft>
              <a:buClrTx/>
              <a:buSzTx/>
              <a:buFontTx/>
              <a:buNone/>
              <a:defRPr/>
            </a:pPr>
            <a:r>
              <a:rPr kumimoji="0" lang="en-US" sz="1200" b="0" i="0" u="none" strike="noStrike" kern="1200" cap="none" spc="0" normalizeH="0" baseline="0" noProof="0" dirty="0">
                <a:ln>
                  <a:noFill/>
                </a:ln>
                <a:solidFill>
                  <a:schemeClr val="tx1"/>
                </a:solidFill>
                <a:effectLst/>
                <a:uLnTx/>
                <a:uFillTx/>
                <a:latin typeface="Arial Narrow" panose="020B0606020202030204" pitchFamily="34" charset="0"/>
                <a:ea typeface="+mn-ea"/>
                <a:cs typeface="+mn-cs"/>
              </a:rPr>
              <a:t>INSERT</a:t>
            </a:r>
            <a:br>
              <a:rPr kumimoji="0" lang="en-US" sz="1200" b="0" i="0" u="none" strike="noStrike" kern="1200" cap="none" spc="0" normalizeH="0" baseline="0" noProof="0" dirty="0">
                <a:ln>
                  <a:noFill/>
                </a:ln>
                <a:solidFill>
                  <a:schemeClr val="tx1"/>
                </a:solidFill>
                <a:effectLst/>
                <a:uLnTx/>
                <a:uFillTx/>
                <a:latin typeface="Arial Narrow" panose="020B0606020202030204" pitchFamily="34" charset="0"/>
                <a:ea typeface="+mn-ea"/>
                <a:cs typeface="+mn-cs"/>
              </a:rPr>
            </a:br>
            <a:r>
              <a:rPr kumimoji="0" lang="en-US" sz="1200" b="0" i="0" u="none" strike="noStrike" kern="1200" cap="none" spc="0" normalizeH="0" baseline="0" noProof="0" dirty="0">
                <a:ln>
                  <a:noFill/>
                </a:ln>
                <a:solidFill>
                  <a:schemeClr val="tx1"/>
                </a:solidFill>
                <a:effectLst/>
                <a:uLnTx/>
                <a:uFillTx/>
                <a:latin typeface="Arial Narrow" panose="020B0606020202030204" pitchFamily="34" charset="0"/>
                <a:ea typeface="+mn-ea"/>
                <a:cs typeface="+mn-cs"/>
              </a:rPr>
              <a:t>LOGO HERE</a:t>
            </a:r>
            <a:endParaRPr kumimoji="0" lang="en-US" sz="1200" b="0" i="0" u="none" strike="noStrike" kern="1200" cap="none" spc="0" normalizeH="0" baseline="0" noProof="0" dirty="0">
              <a:ln>
                <a:noFill/>
              </a:ln>
              <a:solidFill>
                <a:schemeClr val="tx1"/>
              </a:solidFill>
              <a:effectLst/>
              <a:uLnTx/>
              <a:uFillTx/>
              <a:latin typeface="Arial Narrow" panose="020B0606020202030204" pitchFamily="34" charset="0"/>
              <a:ea typeface="+mn-ea"/>
              <a:cs typeface="+mn-cs"/>
            </a:endParaRPr>
          </a:p>
        </p:txBody>
      </p:sp>
      <p:sp>
        <p:nvSpPr>
          <p:cNvPr id="1100" name="AutoShape 588"/>
          <p:cNvSpPr/>
          <p:nvPr/>
        </p:nvSpPr>
        <p:spPr>
          <a:xfrm>
            <a:off x="18722975" y="65088"/>
            <a:ext cx="2663825" cy="1939925"/>
          </a:xfrm>
          <a:prstGeom prst="roundRect">
            <a:avLst>
              <a:gd name="adj" fmla="val 16667"/>
            </a:avLst>
          </a:prstGeom>
          <a:solidFill>
            <a:schemeClr val="bg2"/>
          </a:solidFill>
          <a:ln w="28575">
            <a:noFill/>
          </a:ln>
        </p:spPr>
        <p:txBody>
          <a:bodyPr wrap="none" lIns="53017" tIns="26509" rIns="53017" bIns="26509" anchor="ctr" anchorCtr="0"/>
          <a:p>
            <a:pPr algn="ctr" defTabSz="1818005"/>
            <a:r>
              <a:rPr lang="en-US" altLang="zh-CN" sz="2400" b="1" dirty="0">
                <a:solidFill>
                  <a:srgbClr val="993300"/>
                </a:solidFill>
                <a:latin typeface="Arial Narrow" panose="020B0606020202030204" pitchFamily="34" charset="0"/>
              </a:rPr>
              <a:t>Conference name, </a:t>
            </a:r>
            <a:endParaRPr lang="en-US" altLang="zh-CN" sz="2400" b="1" dirty="0">
              <a:solidFill>
                <a:srgbClr val="993300"/>
              </a:solidFill>
              <a:latin typeface="Arial Narrow" panose="020B0606020202030204" pitchFamily="34" charset="0"/>
            </a:endParaRPr>
          </a:p>
          <a:p>
            <a:pPr algn="ctr" defTabSz="1818005"/>
            <a:r>
              <a:rPr lang="en-US" altLang="zh-CN" sz="2400" b="1" dirty="0">
                <a:solidFill>
                  <a:srgbClr val="993300"/>
                </a:solidFill>
                <a:latin typeface="Arial Narrow" panose="020B0606020202030204" pitchFamily="34" charset="0"/>
              </a:rPr>
              <a:t>paper ID </a:t>
            </a:r>
            <a:endParaRPr lang="en-US" altLang="zh-CN" sz="2400" b="1" dirty="0">
              <a:solidFill>
                <a:srgbClr val="993300"/>
              </a:solidFill>
              <a:latin typeface="Arial Narrow" panose="020B0606020202030204" pitchFamily="34" charset="0"/>
            </a:endParaRPr>
          </a:p>
          <a:p>
            <a:pPr algn="ctr" defTabSz="1818005"/>
            <a:r>
              <a:rPr lang="en-US" altLang="zh-CN" sz="2400" b="1" dirty="0">
                <a:solidFill>
                  <a:srgbClr val="993300"/>
                </a:solidFill>
                <a:latin typeface="Arial Narrow" panose="020B0606020202030204" pitchFamily="34" charset="0"/>
              </a:rPr>
              <a:t>should be here</a:t>
            </a:r>
            <a:endParaRPr lang="en-US" altLang="zh-CN" sz="2400" b="1" dirty="0">
              <a:solidFill>
                <a:srgbClr val="993300"/>
              </a:solidFill>
              <a:latin typeface="Arial Narrow" panose="020B0606020202030204" pitchFamily="34" charset="0"/>
            </a:endParaRPr>
          </a:p>
          <a:p>
            <a:pPr algn="ctr" defTabSz="1818005"/>
            <a:r>
              <a:rPr lang="en-US" altLang="zh-CN" sz="2400" b="1" dirty="0">
                <a:solidFill>
                  <a:srgbClr val="993300"/>
                </a:solidFill>
                <a:latin typeface="Arial Narrow" panose="020B0606020202030204" pitchFamily="34" charset="0"/>
              </a:rPr>
              <a:t>e.g.  ICXXX</a:t>
            </a:r>
            <a:endParaRPr lang="en-US" altLang="zh-CN" sz="2400" b="1" dirty="0">
              <a:solidFill>
                <a:srgbClr val="993300"/>
              </a:solidFill>
              <a:latin typeface="Arial Narrow" panose="020B0606020202030204" pitchFamily="34" charset="0"/>
            </a:endParaRPr>
          </a:p>
          <a:p>
            <a:pPr algn="ctr" defTabSz="1818005"/>
            <a:r>
              <a:rPr lang="en-US" altLang="zh-CN" sz="2400" b="1" dirty="0">
                <a:solidFill>
                  <a:srgbClr val="993300"/>
                </a:solidFill>
                <a:latin typeface="Arial Narrow" panose="020B0606020202030204" pitchFamily="34" charset="0"/>
              </a:rPr>
              <a:t>0026</a:t>
            </a:r>
            <a:endParaRPr lang="zh-CN" altLang="en-US" sz="2400" b="1" dirty="0">
              <a:solidFill>
                <a:srgbClr val="993300"/>
              </a:solidFill>
              <a:latin typeface="Arial Narrow" panose="020B0606020202030204" pitchFamily="34" charset="0"/>
            </a:endParaRPr>
          </a:p>
          <a:p>
            <a:pPr algn="ctr" defTabSz="1818005"/>
            <a:endParaRPr lang="en-US" altLang="zh-CN" sz="2400" dirty="0">
              <a:latin typeface="Arial Narrow" panose="020B0606020202030204" pitchFamily="34" charset="0"/>
            </a:endParaRPr>
          </a:p>
        </p:txBody>
      </p:sp>
      <p:grpSp>
        <p:nvGrpSpPr>
          <p:cNvPr id="1101" name="Group 2"/>
          <p:cNvGrpSpPr/>
          <p:nvPr/>
        </p:nvGrpSpPr>
        <p:grpSpPr>
          <a:xfrm>
            <a:off x="7699375" y="18054638"/>
            <a:ext cx="5911850" cy="1692275"/>
            <a:chOff x="10899088" y="25522828"/>
            <a:chExt cx="8370676" cy="2391269"/>
          </a:xfrm>
        </p:grpSpPr>
        <p:sp>
          <p:nvSpPr>
            <p:cNvPr id="1112" name="Text Box 513"/>
            <p:cNvSpPr txBox="1"/>
            <p:nvPr/>
          </p:nvSpPr>
          <p:spPr>
            <a:xfrm>
              <a:off x="10899088" y="27546012"/>
              <a:ext cx="1537650" cy="368085"/>
            </a:xfrm>
            <a:prstGeom prst="rect">
              <a:avLst/>
            </a:prstGeom>
            <a:noFill/>
            <a:ln w="9525">
              <a:noFill/>
            </a:ln>
          </p:spPr>
          <p:txBody>
            <a:bodyPr lIns="74999" tIns="37500" rIns="74999" bIns="37500">
              <a:spAutoFit/>
            </a:bodyPr>
            <a:p>
              <a:pPr defTabSz="2545080">
                <a:spcBef>
                  <a:spcPct val="50000"/>
                </a:spcBef>
              </a:pPr>
              <a:r>
                <a:rPr lang="en-US" altLang="zh-CN" sz="1200" dirty="0">
                  <a:solidFill>
                    <a:srgbClr val="1BADCF"/>
                  </a:solidFill>
                  <a:latin typeface="Arial Narrow" panose="020B0606020202030204" pitchFamily="34" charset="0"/>
                </a:rPr>
                <a:t>(Figure 8)</a:t>
              </a:r>
              <a:endParaRPr lang="en-US" altLang="zh-CN" sz="1200" dirty="0">
                <a:solidFill>
                  <a:srgbClr val="1BADCF"/>
                </a:solidFill>
                <a:latin typeface="Arial Narrow" panose="020B0606020202030204" pitchFamily="34" charset="0"/>
              </a:endParaRPr>
            </a:p>
          </p:txBody>
        </p:sp>
        <p:pic>
          <p:nvPicPr>
            <p:cNvPr id="1113" name="Picture 1"/>
            <p:cNvPicPr>
              <a:picLocks noChangeAspect="1"/>
            </p:cNvPicPr>
            <p:nvPr/>
          </p:nvPicPr>
          <p:blipFill>
            <a:blip r:embed="rId9"/>
            <a:stretch>
              <a:fillRect/>
            </a:stretch>
          </p:blipFill>
          <p:spPr>
            <a:xfrm>
              <a:off x="10899088" y="25522828"/>
              <a:ext cx="8370676" cy="1886350"/>
            </a:xfrm>
            <a:prstGeom prst="rect">
              <a:avLst/>
            </a:prstGeom>
            <a:noFill/>
            <a:ln w="9525">
              <a:noFill/>
            </a:ln>
          </p:spPr>
        </p:pic>
      </p:grpSp>
      <p:pic>
        <p:nvPicPr>
          <p:cNvPr id="1102" name="Picture 6"/>
          <p:cNvPicPr>
            <a:picLocks noChangeAspect="1"/>
          </p:cNvPicPr>
          <p:nvPr/>
        </p:nvPicPr>
        <p:blipFill>
          <a:blip r:embed="rId10"/>
          <a:stretch>
            <a:fillRect/>
          </a:stretch>
        </p:blipFill>
        <p:spPr>
          <a:xfrm>
            <a:off x="7699375" y="22399625"/>
            <a:ext cx="1744663" cy="1747838"/>
          </a:xfrm>
          <a:prstGeom prst="rect">
            <a:avLst/>
          </a:prstGeom>
          <a:noFill/>
          <a:ln w="9525">
            <a:noFill/>
          </a:ln>
        </p:spPr>
      </p:pic>
      <p:pic>
        <p:nvPicPr>
          <p:cNvPr id="1103" name="Picture 7"/>
          <p:cNvPicPr>
            <a:picLocks noChangeAspect="1"/>
          </p:cNvPicPr>
          <p:nvPr/>
        </p:nvPicPr>
        <p:blipFill>
          <a:blip r:embed="rId11"/>
          <a:stretch>
            <a:fillRect/>
          </a:stretch>
        </p:blipFill>
        <p:spPr>
          <a:xfrm>
            <a:off x="9734550" y="22399625"/>
            <a:ext cx="1746250" cy="1747838"/>
          </a:xfrm>
          <a:prstGeom prst="rect">
            <a:avLst/>
          </a:prstGeom>
          <a:noFill/>
          <a:ln w="9525">
            <a:noFill/>
          </a:ln>
        </p:spPr>
      </p:pic>
      <p:pic>
        <p:nvPicPr>
          <p:cNvPr id="1104" name="Picture 8"/>
          <p:cNvPicPr>
            <a:picLocks noChangeAspect="1"/>
          </p:cNvPicPr>
          <p:nvPr/>
        </p:nvPicPr>
        <p:blipFill>
          <a:blip r:embed="rId12"/>
          <a:stretch>
            <a:fillRect/>
          </a:stretch>
        </p:blipFill>
        <p:spPr>
          <a:xfrm>
            <a:off x="11866563" y="22409150"/>
            <a:ext cx="1744662" cy="1747838"/>
          </a:xfrm>
          <a:prstGeom prst="rect">
            <a:avLst/>
          </a:prstGeom>
          <a:noFill/>
          <a:ln w="9525">
            <a:noFill/>
          </a:ln>
        </p:spPr>
      </p:pic>
      <p:graphicFrame>
        <p:nvGraphicFramePr>
          <p:cNvPr id="1027" name="Chart 11"/>
          <p:cNvGraphicFramePr/>
          <p:nvPr/>
        </p:nvGraphicFramePr>
        <p:xfrm>
          <a:off x="15713075" y="10029825"/>
          <a:ext cx="3694113" cy="2397125"/>
        </p:xfrm>
        <a:graphic>
          <a:graphicData uri="http://schemas.openxmlformats.org/presentationml/2006/ole">
            <mc:AlternateContent xmlns:mc="http://schemas.openxmlformats.org/markup-compatibility/2006">
              <mc:Choice xmlns:v="urn:schemas-microsoft-com:vml" Requires="v">
                <p:oleObj spid="_x0000_s3076" name="" r:id="rId13" imgW="5230495" imgH="3389630" progId="Excel.Chart.8">
                  <p:embed/>
                </p:oleObj>
              </mc:Choice>
              <mc:Fallback>
                <p:oleObj name="" r:id="rId13" imgW="5230495" imgH="3389630" progId="Excel.Chart.8">
                  <p:embed/>
                  <p:pic>
                    <p:nvPicPr>
                      <p:cNvPr id="0" name="图片 3075"/>
                      <p:cNvPicPr/>
                      <p:nvPr/>
                    </p:nvPicPr>
                    <p:blipFill>
                      <a:blip r:embed="rId14"/>
                      <a:stretch>
                        <a:fillRect/>
                      </a:stretch>
                    </p:blipFill>
                    <p:spPr>
                      <a:xfrm>
                        <a:off x="15713075" y="10029825"/>
                        <a:ext cx="3694113" cy="2397125"/>
                      </a:xfrm>
                      <a:prstGeom prst="rect">
                        <a:avLst/>
                      </a:prstGeom>
                      <a:noFill/>
                      <a:ln w="38100">
                        <a:noFill/>
                        <a:miter/>
                      </a:ln>
                    </p:spPr>
                  </p:pic>
                </p:oleObj>
              </mc:Fallback>
            </mc:AlternateContent>
          </a:graphicData>
        </a:graphic>
      </p:graphicFrame>
      <p:pic>
        <p:nvPicPr>
          <p:cNvPr id="1105" name="Picture 126"/>
          <p:cNvPicPr>
            <a:picLocks noChangeAspect="1"/>
          </p:cNvPicPr>
          <p:nvPr/>
        </p:nvPicPr>
        <p:blipFill>
          <a:blip r:embed="rId15"/>
          <a:stretch>
            <a:fillRect/>
          </a:stretch>
        </p:blipFill>
        <p:spPr>
          <a:xfrm>
            <a:off x="7699375" y="7151688"/>
            <a:ext cx="5911850" cy="1374775"/>
          </a:xfrm>
          <a:prstGeom prst="rect">
            <a:avLst/>
          </a:prstGeom>
          <a:noFill/>
          <a:ln w="9525">
            <a:noFill/>
          </a:ln>
        </p:spPr>
      </p:pic>
      <p:sp>
        <p:nvSpPr>
          <p:cNvPr id="1106" name="Text Box 500"/>
          <p:cNvSpPr txBox="1"/>
          <p:nvPr/>
        </p:nvSpPr>
        <p:spPr>
          <a:xfrm>
            <a:off x="7626350" y="13252450"/>
            <a:ext cx="796925" cy="141288"/>
          </a:xfrm>
          <a:prstGeom prst="rect">
            <a:avLst/>
          </a:prstGeom>
          <a:noFill/>
          <a:ln w="9525">
            <a:noFill/>
          </a:ln>
        </p:spPr>
        <p:txBody>
          <a:bodyPr lIns="0" tIns="0" rIns="0" bIns="0">
            <a:spAutoFit/>
          </a:bodyPr>
          <a:p>
            <a:pPr defTabSz="1818005">
              <a:spcBef>
                <a:spcPct val="50000"/>
              </a:spcBef>
            </a:pPr>
            <a:r>
              <a:rPr lang="en-US" altLang="zh-CN" sz="900" dirty="0">
                <a:solidFill>
                  <a:srgbClr val="1BADCF"/>
                </a:solidFill>
                <a:latin typeface="Arial Narrow" panose="020B0606020202030204" pitchFamily="34" charset="0"/>
              </a:rPr>
              <a:t>Figure 6</a:t>
            </a:r>
            <a:endParaRPr lang="en-US" altLang="zh-CN" sz="900" dirty="0">
              <a:solidFill>
                <a:srgbClr val="1BADCF"/>
              </a:solidFill>
              <a:latin typeface="Arial Narrow" panose="020B0606020202030204" pitchFamily="34" charset="0"/>
            </a:endParaRPr>
          </a:p>
        </p:txBody>
      </p:sp>
      <p:pic>
        <p:nvPicPr>
          <p:cNvPr id="1107" name="Picture 126"/>
          <p:cNvPicPr>
            <a:picLocks noChangeAspect="1"/>
          </p:cNvPicPr>
          <p:nvPr/>
        </p:nvPicPr>
        <p:blipFill>
          <a:blip r:embed="rId15"/>
          <a:stretch>
            <a:fillRect/>
          </a:stretch>
        </p:blipFill>
        <p:spPr>
          <a:xfrm>
            <a:off x="7626350" y="11826875"/>
            <a:ext cx="5913438" cy="1374775"/>
          </a:xfrm>
          <a:prstGeom prst="rect">
            <a:avLst/>
          </a:prstGeom>
          <a:noFill/>
          <a:ln w="9525">
            <a:noFill/>
          </a:ln>
        </p:spPr>
      </p:pic>
      <p:pic>
        <p:nvPicPr>
          <p:cNvPr id="1108" name="Picture 134"/>
          <p:cNvPicPr>
            <a:picLocks noChangeAspect="1"/>
          </p:cNvPicPr>
          <p:nvPr/>
        </p:nvPicPr>
        <p:blipFill>
          <a:blip r:embed="rId16"/>
          <a:stretch>
            <a:fillRect/>
          </a:stretch>
        </p:blipFill>
        <p:spPr>
          <a:xfrm>
            <a:off x="7626350" y="13601700"/>
            <a:ext cx="5913438" cy="1354138"/>
          </a:xfrm>
          <a:prstGeom prst="rect">
            <a:avLst/>
          </a:prstGeom>
          <a:noFill/>
          <a:ln w="9525">
            <a:noFill/>
          </a:ln>
        </p:spPr>
      </p:pic>
      <p:sp>
        <p:nvSpPr>
          <p:cNvPr id="1109" name="Text Box 500"/>
          <p:cNvSpPr txBox="1"/>
          <p:nvPr/>
        </p:nvSpPr>
        <p:spPr>
          <a:xfrm>
            <a:off x="7626350" y="15090775"/>
            <a:ext cx="796925" cy="139700"/>
          </a:xfrm>
          <a:prstGeom prst="rect">
            <a:avLst/>
          </a:prstGeom>
          <a:noFill/>
          <a:ln w="9525">
            <a:noFill/>
          </a:ln>
        </p:spPr>
        <p:txBody>
          <a:bodyPr lIns="0" tIns="0" rIns="0" bIns="0">
            <a:spAutoFit/>
          </a:bodyPr>
          <a:p>
            <a:pPr defTabSz="1818005">
              <a:spcBef>
                <a:spcPct val="50000"/>
              </a:spcBef>
            </a:pPr>
            <a:r>
              <a:rPr lang="en-US" altLang="zh-CN" sz="900" dirty="0">
                <a:solidFill>
                  <a:srgbClr val="1BADCF"/>
                </a:solidFill>
                <a:latin typeface="Arial Narrow" panose="020B0606020202030204" pitchFamily="34" charset="0"/>
              </a:rPr>
              <a:t>Figure 7</a:t>
            </a:r>
            <a:endParaRPr lang="en-US" altLang="zh-CN" sz="900" dirty="0">
              <a:solidFill>
                <a:srgbClr val="1BADCF"/>
              </a:solidFill>
              <a:latin typeface="Arial Narrow" panose="020B0606020202030204" pitchFamily="34" charset="0"/>
            </a:endParaRPr>
          </a:p>
        </p:txBody>
      </p:sp>
      <p:pic>
        <p:nvPicPr>
          <p:cNvPr id="4181" name="Picture 2"/>
          <p:cNvPicPr>
            <a:picLocks noChangeAspect="1"/>
          </p:cNvPicPr>
          <p:nvPr/>
        </p:nvPicPr>
        <p:blipFill>
          <a:blip r:embed="rId17"/>
          <a:srcRect/>
          <a:stretch>
            <a:fillRect/>
          </a:stretch>
        </p:blipFill>
        <p:spPr bwMode="auto">
          <a:xfrm>
            <a:off x="927100" y="19569113"/>
            <a:ext cx="1555750" cy="2203450"/>
          </a:xfrm>
          <a:prstGeom prst="rect">
            <a:avLst/>
          </a:prstGeom>
          <a:noFill/>
          <a:ln w="9525">
            <a:solidFill>
              <a:schemeClr val="accent4"/>
            </a:solidFill>
            <a:miter lim="800000"/>
            <a:headEnd/>
            <a:tailEnd/>
          </a:ln>
        </p:spPr>
      </p:pic>
      <p:pic>
        <p:nvPicPr>
          <p:cNvPr id="2" name="Picture 1"/>
          <p:cNvPicPr>
            <a:picLocks noChangeAspect="1"/>
          </p:cNvPicPr>
          <p:nvPr/>
        </p:nvPicPr>
        <p:blipFill>
          <a:blip r:embed="rId18"/>
          <a:stretch>
            <a:fillRect/>
          </a:stretch>
        </p:blipFill>
        <p:spPr>
          <a:xfrm>
            <a:off x="2921000" y="19569113"/>
            <a:ext cx="1555750" cy="2203450"/>
          </a:xfrm>
          <a:prstGeom prst="rect">
            <a:avLst/>
          </a:prstGeom>
          <a:ln>
            <a:solidFill>
              <a:schemeClr val="accent4"/>
            </a:solidFill>
          </a:ln>
        </p:spPr>
      </p:pic>
    </p:spTree>
  </p:cSld>
  <p:clrMapOvr>
    <a:masterClrMapping/>
  </p:clrMapOvr>
</p:sld>
</file>

<file path=ppt/theme/theme1.xml><?xml version="1.0" encoding="utf-8"?>
<a:theme xmlns:a="http://schemas.openxmlformats.org/drawingml/2006/main" name="Custom Design">
  <a:themeElements>
    <a:clrScheme name="ResearchPosters Default">
      <a:dk1>
        <a:srgbClr val="1BADCF"/>
      </a:dk1>
      <a:lt1>
        <a:srgbClr val="FFFFFF"/>
      </a:lt1>
      <a:dk2>
        <a:srgbClr val="000000"/>
      </a:dk2>
      <a:lt2>
        <a:srgbClr val="F4F1E9"/>
      </a:lt2>
      <a:accent1>
        <a:srgbClr val="D7D7D7"/>
      </a:accent1>
      <a:accent2>
        <a:srgbClr val="0D5667"/>
      </a:accent2>
      <a:accent3>
        <a:srgbClr val="14819B"/>
      </a:accent3>
      <a:accent4>
        <a:srgbClr val="000000"/>
      </a:accent4>
      <a:accent5>
        <a:srgbClr val="CEF0F8"/>
      </a:accent5>
      <a:accent6>
        <a:srgbClr val="BF9000"/>
      </a:accent6>
      <a:hlink>
        <a:srgbClr val="6CD3EB"/>
      </a:hlink>
      <a:folHlink>
        <a:srgbClr val="FFC000"/>
      </a:folHlink>
    </a:clrScheme>
    <a:fontScheme name="Custom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3600450" rtl="0" eaLnBrk="1" fontAlgn="base" latinLnBrk="0" hangingPunct="1">
          <a:lnSpc>
            <a:spcPct val="100000"/>
          </a:lnSpc>
          <a:spcBef>
            <a:spcPct val="0"/>
          </a:spcBef>
          <a:spcAft>
            <a:spcPct val="0"/>
          </a:spcAft>
          <a:buClrTx/>
          <a:buSzTx/>
          <a:buFontTx/>
          <a:buNone/>
          <a:defRPr kumimoji="0" lang="en-US" sz="2400" b="0" i="0" u="none" strike="noStrike" cap="none" normalizeH="0" baseline="0">
            <a:ln>
              <a:noFill/>
            </a:ln>
            <a:solidFill>
              <a:schemeClr val="tx1"/>
            </a:solidFill>
            <a:effectLst/>
            <a:latin typeface="Arial Narrow" panose="020B060602020203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3600450" rtl="0" eaLnBrk="1" fontAlgn="base" latinLnBrk="0" hangingPunct="1">
          <a:lnSpc>
            <a:spcPct val="100000"/>
          </a:lnSpc>
          <a:spcBef>
            <a:spcPct val="0"/>
          </a:spcBef>
          <a:spcAft>
            <a:spcPct val="0"/>
          </a:spcAft>
          <a:buClrTx/>
          <a:buSzTx/>
          <a:buFontTx/>
          <a:buNone/>
          <a:defRPr kumimoji="0" lang="en-US" sz="2400" b="0" i="0" u="none" strike="noStrike" cap="none" normalizeH="0" baseline="0">
            <a:ln>
              <a:noFill/>
            </a:ln>
            <a:solidFill>
              <a:schemeClr val="tx1"/>
            </a:solidFill>
            <a:effectLst/>
            <a:latin typeface="Arial Narrow" panose="020B0606020202030204" pitchFamily="34" charset="0"/>
          </a:defRPr>
        </a:defPPr>
      </a:lstStyle>
    </a:lnDef>
  </a:objectDefaults>
  <a:extraClrSchemeLst>
    <a:extraClrScheme>
      <a:clrScheme name="Custom Design 1">
        <a:dk1>
          <a:srgbClr val="000000"/>
        </a:dk1>
        <a:lt1>
          <a:srgbClr val="AABAC9"/>
        </a:lt1>
        <a:dk2>
          <a:srgbClr val="000000"/>
        </a:dk2>
        <a:lt2>
          <a:srgbClr val="808080"/>
        </a:lt2>
        <a:accent1>
          <a:srgbClr val="D7D7D7"/>
        </a:accent1>
        <a:accent2>
          <a:srgbClr val="003466"/>
        </a:accent2>
        <a:accent3>
          <a:srgbClr val="D2D9E1"/>
        </a:accent3>
        <a:accent4>
          <a:srgbClr val="000000"/>
        </a:accent4>
        <a:accent5>
          <a:srgbClr val="E8E8E8"/>
        </a:accent5>
        <a:accent6>
          <a:srgbClr val="002E5C"/>
        </a:accent6>
        <a:hlink>
          <a:srgbClr val="008000"/>
        </a:hlink>
        <a:folHlink>
          <a:srgbClr val="800000"/>
        </a:folHlink>
      </a:clrScheme>
      <a:clrMap bg1="lt1" tx1="dk1" bg2="lt2" tx2="dk2" accent1="accent1" accent2="accent2" accent3="accent3" accent4="accent4" accent5="accent5" accent6="accent6" hlink="hlink" folHlink="folHlink"/>
    </a:extraClrScheme>
    <a:extraClrScheme>
      <a:clrScheme name="Custom Design 2">
        <a:dk1>
          <a:srgbClr val="603000"/>
        </a:dk1>
        <a:lt1>
          <a:srgbClr val="CF9860"/>
        </a:lt1>
        <a:dk2>
          <a:srgbClr val="000000"/>
        </a:dk2>
        <a:lt2>
          <a:srgbClr val="808080"/>
        </a:lt2>
        <a:accent1>
          <a:srgbClr val="FFFFCF"/>
        </a:accent1>
        <a:accent2>
          <a:srgbClr val="603000"/>
        </a:accent2>
        <a:accent3>
          <a:srgbClr val="E4CAB6"/>
        </a:accent3>
        <a:accent4>
          <a:srgbClr val="512700"/>
        </a:accent4>
        <a:accent5>
          <a:srgbClr val="FFFFE4"/>
        </a:accent5>
        <a:accent6>
          <a:srgbClr val="56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Custom Design 3">
        <a:dk1>
          <a:srgbClr val="505750"/>
        </a:dk1>
        <a:lt1>
          <a:srgbClr val="FFFFFF"/>
        </a:lt1>
        <a:dk2>
          <a:srgbClr val="000000"/>
        </a:dk2>
        <a:lt2>
          <a:srgbClr val="808080"/>
        </a:lt2>
        <a:accent1>
          <a:srgbClr val="DFDFDF"/>
        </a:accent1>
        <a:accent2>
          <a:srgbClr val="9F3000"/>
        </a:accent2>
        <a:accent3>
          <a:srgbClr val="FFFFFF"/>
        </a:accent3>
        <a:accent4>
          <a:srgbClr val="434943"/>
        </a:accent4>
        <a:accent5>
          <a:srgbClr val="ECECEC"/>
        </a:accent5>
        <a:accent6>
          <a:srgbClr val="90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Custom Design 4">
        <a:dk1>
          <a:srgbClr val="3A0000"/>
        </a:dk1>
        <a:lt1>
          <a:srgbClr val="FFFFFF"/>
        </a:lt1>
        <a:dk2>
          <a:srgbClr val="000000"/>
        </a:dk2>
        <a:lt2>
          <a:srgbClr val="808080"/>
        </a:lt2>
        <a:accent1>
          <a:srgbClr val="FFFFCF"/>
        </a:accent1>
        <a:accent2>
          <a:srgbClr val="9F0000"/>
        </a:accent2>
        <a:accent3>
          <a:srgbClr val="FFFFFF"/>
        </a:accent3>
        <a:accent4>
          <a:srgbClr val="300000"/>
        </a:accent4>
        <a:accent5>
          <a:srgbClr val="FFFFE4"/>
        </a:accent5>
        <a:accent6>
          <a:srgbClr val="90000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5">
        <a:dk1>
          <a:srgbClr val="002336"/>
        </a:dk1>
        <a:lt1>
          <a:srgbClr val="E8F0F8"/>
        </a:lt1>
        <a:dk2>
          <a:srgbClr val="000000"/>
        </a:dk2>
        <a:lt2>
          <a:srgbClr val="808080"/>
        </a:lt2>
        <a:accent1>
          <a:srgbClr val="FFFFEF"/>
        </a:accent1>
        <a:accent2>
          <a:srgbClr val="00679F"/>
        </a:accent2>
        <a:accent3>
          <a:srgbClr val="F2F6FB"/>
        </a:accent3>
        <a:accent4>
          <a:srgbClr val="001C2D"/>
        </a:accent4>
        <a:accent5>
          <a:srgbClr val="FFFFF6"/>
        </a:accent5>
        <a:accent6>
          <a:srgbClr val="005D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6">
        <a:dk1>
          <a:srgbClr val="002336"/>
        </a:dk1>
        <a:lt1>
          <a:srgbClr val="CFCFFF"/>
        </a:lt1>
        <a:dk2>
          <a:srgbClr val="000000"/>
        </a:dk2>
        <a:lt2>
          <a:srgbClr val="808080"/>
        </a:lt2>
        <a:accent1>
          <a:srgbClr val="FFFFFF"/>
        </a:accent1>
        <a:accent2>
          <a:srgbClr val="003060"/>
        </a:accent2>
        <a:accent3>
          <a:srgbClr val="E4E4FF"/>
        </a:accent3>
        <a:accent4>
          <a:srgbClr val="001C2D"/>
        </a:accent4>
        <a:accent5>
          <a:srgbClr val="FFFFFF"/>
        </a:accent5>
        <a:accent6>
          <a:srgbClr val="002A56"/>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7">
        <a:dk1>
          <a:srgbClr val="000000"/>
        </a:dk1>
        <a:lt1>
          <a:srgbClr val="FFFFFF"/>
        </a:lt1>
        <a:dk2>
          <a:srgbClr val="000000"/>
        </a:dk2>
        <a:lt2>
          <a:srgbClr val="808080"/>
        </a:lt2>
        <a:accent1>
          <a:srgbClr val="EAEAEA"/>
        </a:accent1>
        <a:accent2>
          <a:srgbClr val="4B4B4B"/>
        </a:accent2>
        <a:accent3>
          <a:srgbClr val="FFFFFF"/>
        </a:accent3>
        <a:accent4>
          <a:srgbClr val="000000"/>
        </a:accent4>
        <a:accent5>
          <a:srgbClr val="F3F3F3"/>
        </a:accent5>
        <a:accent6>
          <a:srgbClr val="434343"/>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8">
        <a:dk1>
          <a:srgbClr val="000000"/>
        </a:dk1>
        <a:lt1>
          <a:srgbClr val="E3DABB"/>
        </a:lt1>
        <a:dk2>
          <a:srgbClr val="000000"/>
        </a:dk2>
        <a:lt2>
          <a:srgbClr val="808080"/>
        </a:lt2>
        <a:accent1>
          <a:srgbClr val="EAEAEA"/>
        </a:accent1>
        <a:accent2>
          <a:srgbClr val="065290"/>
        </a:accent2>
        <a:accent3>
          <a:srgbClr val="EFEADA"/>
        </a:accent3>
        <a:accent4>
          <a:srgbClr val="000000"/>
        </a:accent4>
        <a:accent5>
          <a:srgbClr val="F3F3F3"/>
        </a:accent5>
        <a:accent6>
          <a:srgbClr val="054982"/>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9">
        <a:dk1>
          <a:srgbClr val="00009F"/>
        </a:dk1>
        <a:lt1>
          <a:srgbClr val="FFCFFF"/>
        </a:lt1>
        <a:dk2>
          <a:srgbClr val="000000"/>
        </a:dk2>
        <a:lt2>
          <a:srgbClr val="808080"/>
        </a:lt2>
        <a:accent1>
          <a:srgbClr val="FFFFFF"/>
        </a:accent1>
        <a:accent2>
          <a:srgbClr val="60009F"/>
        </a:accent2>
        <a:accent3>
          <a:srgbClr val="FFE4FF"/>
        </a:accent3>
        <a:accent4>
          <a:srgbClr val="000087"/>
        </a:accent4>
        <a:accent5>
          <a:srgbClr val="FFFFFF"/>
        </a:accent5>
        <a:accent6>
          <a:srgbClr val="5600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10">
        <a:dk1>
          <a:srgbClr val="003000"/>
        </a:dk1>
        <a:lt1>
          <a:srgbClr val="9FCF9F"/>
        </a:lt1>
        <a:dk2>
          <a:srgbClr val="000000"/>
        </a:dk2>
        <a:lt2>
          <a:srgbClr val="808080"/>
        </a:lt2>
        <a:accent1>
          <a:srgbClr val="FFFFFF"/>
        </a:accent1>
        <a:accent2>
          <a:srgbClr val="006730"/>
        </a:accent2>
        <a:accent3>
          <a:srgbClr val="CDE4CD"/>
        </a:accent3>
        <a:accent4>
          <a:srgbClr val="002700"/>
        </a:accent4>
        <a:accent5>
          <a:srgbClr val="FFFFFF"/>
        </a:accent5>
        <a:accent6>
          <a:srgbClr val="005D2A"/>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11">
        <a:dk1>
          <a:srgbClr val="000000"/>
        </a:dk1>
        <a:lt1>
          <a:srgbClr val="FFFFD5"/>
        </a:lt1>
        <a:dk2>
          <a:srgbClr val="000000"/>
        </a:dk2>
        <a:lt2>
          <a:srgbClr val="808080"/>
        </a:lt2>
        <a:accent1>
          <a:srgbClr val="D7DFCF"/>
        </a:accent1>
        <a:accent2>
          <a:srgbClr val="661600"/>
        </a:accent2>
        <a:accent3>
          <a:srgbClr val="FFFFE7"/>
        </a:accent3>
        <a:accent4>
          <a:srgbClr val="000000"/>
        </a:accent4>
        <a:accent5>
          <a:srgbClr val="E8ECE4"/>
        </a:accent5>
        <a:accent6>
          <a:srgbClr val="5C1300"/>
        </a:accent6>
        <a:hlink>
          <a:srgbClr val="008000"/>
        </a:hlink>
        <a:folHlink>
          <a:srgbClr val="800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Default">
      <a:dk1>
        <a:srgbClr val="1BADCF"/>
      </a:dk1>
      <a:lt1>
        <a:srgbClr val="FFFFFF"/>
      </a:lt1>
      <a:dk2>
        <a:srgbClr val="000000"/>
      </a:dk2>
      <a:lt2>
        <a:srgbClr val="F4F1E9"/>
      </a:lt2>
      <a:accent1>
        <a:srgbClr val="D7D7D7"/>
      </a:accent1>
      <a:accent2>
        <a:srgbClr val="003466"/>
      </a:accent2>
      <a:accent3>
        <a:srgbClr val="D2D9E1"/>
      </a:accent3>
      <a:accent4>
        <a:srgbClr val="000000"/>
      </a:accent4>
      <a:accent5>
        <a:srgbClr val="CEF0F8"/>
      </a:accent5>
      <a:accent6>
        <a:srgbClr val="002E5C"/>
      </a:accent6>
      <a:hlink>
        <a:srgbClr val="6CD3EB"/>
      </a:hlink>
      <a:folHlink>
        <a:srgbClr val="FFC000"/>
      </a:folHlink>
    </a:clrScheme>
    <a:fontScheme name="1_Custom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3600450" rtl="0" eaLnBrk="1" fontAlgn="base" latinLnBrk="0" hangingPunct="1">
          <a:lnSpc>
            <a:spcPct val="100000"/>
          </a:lnSpc>
          <a:spcBef>
            <a:spcPct val="0"/>
          </a:spcBef>
          <a:spcAft>
            <a:spcPct val="0"/>
          </a:spcAft>
          <a:buClrTx/>
          <a:buSzTx/>
          <a:buFontTx/>
          <a:buNone/>
          <a:defRPr kumimoji="0" lang="en-US" sz="2400" b="0" i="0" u="none" strike="noStrike" cap="none" normalizeH="0" baseline="0">
            <a:ln>
              <a:noFill/>
            </a:ln>
            <a:solidFill>
              <a:schemeClr val="tx1"/>
            </a:solidFill>
            <a:effectLst/>
            <a:latin typeface="Arial Narrow" panose="020B060602020203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3600450" rtl="0" eaLnBrk="1" fontAlgn="base" latinLnBrk="0" hangingPunct="1">
          <a:lnSpc>
            <a:spcPct val="100000"/>
          </a:lnSpc>
          <a:spcBef>
            <a:spcPct val="0"/>
          </a:spcBef>
          <a:spcAft>
            <a:spcPct val="0"/>
          </a:spcAft>
          <a:buClrTx/>
          <a:buSzTx/>
          <a:buFontTx/>
          <a:buNone/>
          <a:defRPr kumimoji="0" lang="en-US" sz="2400" b="0" i="0" u="none" strike="noStrike" cap="none" normalizeH="0" baseline="0">
            <a:ln>
              <a:noFill/>
            </a:ln>
            <a:solidFill>
              <a:schemeClr val="tx1"/>
            </a:solidFill>
            <a:effectLst/>
            <a:latin typeface="Arial Narrow" panose="020B0606020202030204" pitchFamily="34" charset="0"/>
          </a:defRPr>
        </a:defPPr>
      </a:lstStyle>
    </a:lnDef>
  </a:objectDefaults>
  <a:extraClrSchemeLst>
    <a:extraClrScheme>
      <a:clrScheme name="1_Custom Design 1">
        <a:dk1>
          <a:srgbClr val="000000"/>
        </a:dk1>
        <a:lt1>
          <a:srgbClr val="AABAC9"/>
        </a:lt1>
        <a:dk2>
          <a:srgbClr val="000000"/>
        </a:dk2>
        <a:lt2>
          <a:srgbClr val="808080"/>
        </a:lt2>
        <a:accent1>
          <a:srgbClr val="D7D7D7"/>
        </a:accent1>
        <a:accent2>
          <a:srgbClr val="003466"/>
        </a:accent2>
        <a:accent3>
          <a:srgbClr val="D2D9E1"/>
        </a:accent3>
        <a:accent4>
          <a:srgbClr val="000000"/>
        </a:accent4>
        <a:accent5>
          <a:srgbClr val="E8E8E8"/>
        </a:accent5>
        <a:accent6>
          <a:srgbClr val="002E5C"/>
        </a:accent6>
        <a:hlink>
          <a:srgbClr val="008000"/>
        </a:hlink>
        <a:folHlink>
          <a:srgbClr val="800000"/>
        </a:folHlink>
      </a:clrScheme>
      <a:clrMap bg1="lt1" tx1="dk1" bg2="lt2" tx2="dk2" accent1="accent1" accent2="accent2" accent3="accent3" accent4="accent4" accent5="accent5" accent6="accent6" hlink="hlink" folHlink="folHlink"/>
    </a:extraClrScheme>
    <a:extraClrScheme>
      <a:clrScheme name="1_Custom Design 2">
        <a:dk1>
          <a:srgbClr val="603000"/>
        </a:dk1>
        <a:lt1>
          <a:srgbClr val="CF9860"/>
        </a:lt1>
        <a:dk2>
          <a:srgbClr val="000000"/>
        </a:dk2>
        <a:lt2>
          <a:srgbClr val="808080"/>
        </a:lt2>
        <a:accent1>
          <a:srgbClr val="FFFFCF"/>
        </a:accent1>
        <a:accent2>
          <a:srgbClr val="603000"/>
        </a:accent2>
        <a:accent3>
          <a:srgbClr val="E4CAB6"/>
        </a:accent3>
        <a:accent4>
          <a:srgbClr val="512700"/>
        </a:accent4>
        <a:accent5>
          <a:srgbClr val="FFFFE4"/>
        </a:accent5>
        <a:accent6>
          <a:srgbClr val="56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1_Custom Design 3">
        <a:dk1>
          <a:srgbClr val="505750"/>
        </a:dk1>
        <a:lt1>
          <a:srgbClr val="FFFFFF"/>
        </a:lt1>
        <a:dk2>
          <a:srgbClr val="000000"/>
        </a:dk2>
        <a:lt2>
          <a:srgbClr val="808080"/>
        </a:lt2>
        <a:accent1>
          <a:srgbClr val="DFDFDF"/>
        </a:accent1>
        <a:accent2>
          <a:srgbClr val="9F3000"/>
        </a:accent2>
        <a:accent3>
          <a:srgbClr val="FFFFFF"/>
        </a:accent3>
        <a:accent4>
          <a:srgbClr val="434943"/>
        </a:accent4>
        <a:accent5>
          <a:srgbClr val="ECECEC"/>
        </a:accent5>
        <a:accent6>
          <a:srgbClr val="90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1_Custom Design 4">
        <a:dk1>
          <a:srgbClr val="3A0000"/>
        </a:dk1>
        <a:lt1>
          <a:srgbClr val="FFFFFF"/>
        </a:lt1>
        <a:dk2>
          <a:srgbClr val="000000"/>
        </a:dk2>
        <a:lt2>
          <a:srgbClr val="808080"/>
        </a:lt2>
        <a:accent1>
          <a:srgbClr val="FFFFCF"/>
        </a:accent1>
        <a:accent2>
          <a:srgbClr val="9F0000"/>
        </a:accent2>
        <a:accent3>
          <a:srgbClr val="FFFFFF"/>
        </a:accent3>
        <a:accent4>
          <a:srgbClr val="300000"/>
        </a:accent4>
        <a:accent5>
          <a:srgbClr val="FFFFE4"/>
        </a:accent5>
        <a:accent6>
          <a:srgbClr val="90000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5">
        <a:dk1>
          <a:srgbClr val="002336"/>
        </a:dk1>
        <a:lt1>
          <a:srgbClr val="E8F0F8"/>
        </a:lt1>
        <a:dk2>
          <a:srgbClr val="000000"/>
        </a:dk2>
        <a:lt2>
          <a:srgbClr val="808080"/>
        </a:lt2>
        <a:accent1>
          <a:srgbClr val="FFFFEF"/>
        </a:accent1>
        <a:accent2>
          <a:srgbClr val="00679F"/>
        </a:accent2>
        <a:accent3>
          <a:srgbClr val="F2F6FB"/>
        </a:accent3>
        <a:accent4>
          <a:srgbClr val="001C2D"/>
        </a:accent4>
        <a:accent5>
          <a:srgbClr val="FFFFF6"/>
        </a:accent5>
        <a:accent6>
          <a:srgbClr val="005D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6">
        <a:dk1>
          <a:srgbClr val="002336"/>
        </a:dk1>
        <a:lt1>
          <a:srgbClr val="CFCFFF"/>
        </a:lt1>
        <a:dk2>
          <a:srgbClr val="000000"/>
        </a:dk2>
        <a:lt2>
          <a:srgbClr val="808080"/>
        </a:lt2>
        <a:accent1>
          <a:srgbClr val="FFFFFF"/>
        </a:accent1>
        <a:accent2>
          <a:srgbClr val="003060"/>
        </a:accent2>
        <a:accent3>
          <a:srgbClr val="E4E4FF"/>
        </a:accent3>
        <a:accent4>
          <a:srgbClr val="001C2D"/>
        </a:accent4>
        <a:accent5>
          <a:srgbClr val="FFFFFF"/>
        </a:accent5>
        <a:accent6>
          <a:srgbClr val="002A56"/>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7">
        <a:dk1>
          <a:srgbClr val="000000"/>
        </a:dk1>
        <a:lt1>
          <a:srgbClr val="FFFFFF"/>
        </a:lt1>
        <a:dk2>
          <a:srgbClr val="000000"/>
        </a:dk2>
        <a:lt2>
          <a:srgbClr val="808080"/>
        </a:lt2>
        <a:accent1>
          <a:srgbClr val="EAEAEA"/>
        </a:accent1>
        <a:accent2>
          <a:srgbClr val="4B4B4B"/>
        </a:accent2>
        <a:accent3>
          <a:srgbClr val="FFFFFF"/>
        </a:accent3>
        <a:accent4>
          <a:srgbClr val="000000"/>
        </a:accent4>
        <a:accent5>
          <a:srgbClr val="F3F3F3"/>
        </a:accent5>
        <a:accent6>
          <a:srgbClr val="434343"/>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8">
        <a:dk1>
          <a:srgbClr val="000000"/>
        </a:dk1>
        <a:lt1>
          <a:srgbClr val="E3DABB"/>
        </a:lt1>
        <a:dk2>
          <a:srgbClr val="000000"/>
        </a:dk2>
        <a:lt2>
          <a:srgbClr val="808080"/>
        </a:lt2>
        <a:accent1>
          <a:srgbClr val="EAEAEA"/>
        </a:accent1>
        <a:accent2>
          <a:srgbClr val="065290"/>
        </a:accent2>
        <a:accent3>
          <a:srgbClr val="EFEADA"/>
        </a:accent3>
        <a:accent4>
          <a:srgbClr val="000000"/>
        </a:accent4>
        <a:accent5>
          <a:srgbClr val="F3F3F3"/>
        </a:accent5>
        <a:accent6>
          <a:srgbClr val="054982"/>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9">
        <a:dk1>
          <a:srgbClr val="00009F"/>
        </a:dk1>
        <a:lt1>
          <a:srgbClr val="FFCFFF"/>
        </a:lt1>
        <a:dk2>
          <a:srgbClr val="000000"/>
        </a:dk2>
        <a:lt2>
          <a:srgbClr val="808080"/>
        </a:lt2>
        <a:accent1>
          <a:srgbClr val="FFFFFF"/>
        </a:accent1>
        <a:accent2>
          <a:srgbClr val="60009F"/>
        </a:accent2>
        <a:accent3>
          <a:srgbClr val="FFE4FF"/>
        </a:accent3>
        <a:accent4>
          <a:srgbClr val="000087"/>
        </a:accent4>
        <a:accent5>
          <a:srgbClr val="FFFFFF"/>
        </a:accent5>
        <a:accent6>
          <a:srgbClr val="5600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10">
        <a:dk1>
          <a:srgbClr val="003000"/>
        </a:dk1>
        <a:lt1>
          <a:srgbClr val="9FCF9F"/>
        </a:lt1>
        <a:dk2>
          <a:srgbClr val="000000"/>
        </a:dk2>
        <a:lt2>
          <a:srgbClr val="808080"/>
        </a:lt2>
        <a:accent1>
          <a:srgbClr val="FFFFFF"/>
        </a:accent1>
        <a:accent2>
          <a:srgbClr val="006730"/>
        </a:accent2>
        <a:accent3>
          <a:srgbClr val="CDE4CD"/>
        </a:accent3>
        <a:accent4>
          <a:srgbClr val="002700"/>
        </a:accent4>
        <a:accent5>
          <a:srgbClr val="FFFFFF"/>
        </a:accent5>
        <a:accent6>
          <a:srgbClr val="005D2A"/>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11">
        <a:dk1>
          <a:srgbClr val="000000"/>
        </a:dk1>
        <a:lt1>
          <a:srgbClr val="FFFFD5"/>
        </a:lt1>
        <a:dk2>
          <a:srgbClr val="000000"/>
        </a:dk2>
        <a:lt2>
          <a:srgbClr val="808080"/>
        </a:lt2>
        <a:accent1>
          <a:srgbClr val="D7DFCF"/>
        </a:accent1>
        <a:accent2>
          <a:srgbClr val="661600"/>
        </a:accent2>
        <a:accent3>
          <a:srgbClr val="FFFFE7"/>
        </a:accent3>
        <a:accent4>
          <a:srgbClr val="000000"/>
        </a:accent4>
        <a:accent5>
          <a:srgbClr val="E8ECE4"/>
        </a:accent5>
        <a:accent6>
          <a:srgbClr val="5C1300"/>
        </a:accent6>
        <a:hlink>
          <a:srgbClr val="008000"/>
        </a:hlink>
        <a:folHlink>
          <a:srgbClr val="800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Default">
      <a:dk1>
        <a:srgbClr val="1BADCF"/>
      </a:dk1>
      <a:lt1>
        <a:srgbClr val="FFFFFF"/>
      </a:lt1>
      <a:dk2>
        <a:srgbClr val="000000"/>
      </a:dk2>
      <a:lt2>
        <a:srgbClr val="F4F1E9"/>
      </a:lt2>
      <a:accent1>
        <a:srgbClr val="D7D7D7"/>
      </a:accent1>
      <a:accent2>
        <a:srgbClr val="003466"/>
      </a:accent2>
      <a:accent3>
        <a:srgbClr val="D2D9E1"/>
      </a:accent3>
      <a:accent4>
        <a:srgbClr val="000000"/>
      </a:accent4>
      <a:accent5>
        <a:srgbClr val="CEF0F8"/>
      </a:accent5>
      <a:accent6>
        <a:srgbClr val="002E5C"/>
      </a:accent6>
      <a:hlink>
        <a:srgbClr val="6CD3EB"/>
      </a:hlink>
      <a:folHlink>
        <a:srgbClr val="FFC000"/>
      </a:folHlink>
    </a:clrScheme>
    <a:fontScheme name="2_Custom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3600450" rtl="0" eaLnBrk="1" fontAlgn="base" latinLnBrk="0" hangingPunct="1">
          <a:lnSpc>
            <a:spcPct val="100000"/>
          </a:lnSpc>
          <a:spcBef>
            <a:spcPct val="0"/>
          </a:spcBef>
          <a:spcAft>
            <a:spcPct val="0"/>
          </a:spcAft>
          <a:buClrTx/>
          <a:buSzTx/>
          <a:buFontTx/>
          <a:buNone/>
          <a:defRPr kumimoji="0" lang="en-US" sz="2400" b="0" i="0" u="none" strike="noStrike" cap="none" normalizeH="0" baseline="0">
            <a:ln>
              <a:noFill/>
            </a:ln>
            <a:solidFill>
              <a:schemeClr val="tx1"/>
            </a:solidFill>
            <a:effectLst/>
            <a:latin typeface="Arial Narrow" panose="020B060602020203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3600450" rtl="0" eaLnBrk="1" fontAlgn="base" latinLnBrk="0" hangingPunct="1">
          <a:lnSpc>
            <a:spcPct val="100000"/>
          </a:lnSpc>
          <a:spcBef>
            <a:spcPct val="0"/>
          </a:spcBef>
          <a:spcAft>
            <a:spcPct val="0"/>
          </a:spcAft>
          <a:buClrTx/>
          <a:buSzTx/>
          <a:buFontTx/>
          <a:buNone/>
          <a:defRPr kumimoji="0" lang="en-US" sz="2400" b="0" i="0" u="none" strike="noStrike" cap="none" normalizeH="0" baseline="0">
            <a:ln>
              <a:noFill/>
            </a:ln>
            <a:solidFill>
              <a:schemeClr val="tx1"/>
            </a:solidFill>
            <a:effectLst/>
            <a:latin typeface="Arial Narrow" panose="020B0606020202030204" pitchFamily="34" charset="0"/>
          </a:defRPr>
        </a:defPPr>
      </a:lstStyle>
    </a:lnDef>
  </a:objectDefaults>
  <a:extraClrSchemeLst>
    <a:extraClrScheme>
      <a:clrScheme name="2_Custom Design 1">
        <a:dk1>
          <a:srgbClr val="000000"/>
        </a:dk1>
        <a:lt1>
          <a:srgbClr val="AABAC9"/>
        </a:lt1>
        <a:dk2>
          <a:srgbClr val="000000"/>
        </a:dk2>
        <a:lt2>
          <a:srgbClr val="808080"/>
        </a:lt2>
        <a:accent1>
          <a:srgbClr val="D7D7D7"/>
        </a:accent1>
        <a:accent2>
          <a:srgbClr val="003466"/>
        </a:accent2>
        <a:accent3>
          <a:srgbClr val="D2D9E1"/>
        </a:accent3>
        <a:accent4>
          <a:srgbClr val="000000"/>
        </a:accent4>
        <a:accent5>
          <a:srgbClr val="E8E8E8"/>
        </a:accent5>
        <a:accent6>
          <a:srgbClr val="002E5C"/>
        </a:accent6>
        <a:hlink>
          <a:srgbClr val="008000"/>
        </a:hlink>
        <a:folHlink>
          <a:srgbClr val="800000"/>
        </a:folHlink>
      </a:clrScheme>
      <a:clrMap bg1="lt1" tx1="dk1" bg2="lt2" tx2="dk2" accent1="accent1" accent2="accent2" accent3="accent3" accent4="accent4" accent5="accent5" accent6="accent6" hlink="hlink" folHlink="folHlink"/>
    </a:extraClrScheme>
    <a:extraClrScheme>
      <a:clrScheme name="2_Custom Design 2">
        <a:dk1>
          <a:srgbClr val="603000"/>
        </a:dk1>
        <a:lt1>
          <a:srgbClr val="CF9860"/>
        </a:lt1>
        <a:dk2>
          <a:srgbClr val="000000"/>
        </a:dk2>
        <a:lt2>
          <a:srgbClr val="808080"/>
        </a:lt2>
        <a:accent1>
          <a:srgbClr val="FFFFCF"/>
        </a:accent1>
        <a:accent2>
          <a:srgbClr val="603000"/>
        </a:accent2>
        <a:accent3>
          <a:srgbClr val="E4CAB6"/>
        </a:accent3>
        <a:accent4>
          <a:srgbClr val="512700"/>
        </a:accent4>
        <a:accent5>
          <a:srgbClr val="FFFFE4"/>
        </a:accent5>
        <a:accent6>
          <a:srgbClr val="56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2_Custom Design 3">
        <a:dk1>
          <a:srgbClr val="505750"/>
        </a:dk1>
        <a:lt1>
          <a:srgbClr val="FFFFFF"/>
        </a:lt1>
        <a:dk2>
          <a:srgbClr val="000000"/>
        </a:dk2>
        <a:lt2>
          <a:srgbClr val="808080"/>
        </a:lt2>
        <a:accent1>
          <a:srgbClr val="DFDFDF"/>
        </a:accent1>
        <a:accent2>
          <a:srgbClr val="9F3000"/>
        </a:accent2>
        <a:accent3>
          <a:srgbClr val="FFFFFF"/>
        </a:accent3>
        <a:accent4>
          <a:srgbClr val="434943"/>
        </a:accent4>
        <a:accent5>
          <a:srgbClr val="ECECEC"/>
        </a:accent5>
        <a:accent6>
          <a:srgbClr val="90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2_Custom Design 4">
        <a:dk1>
          <a:srgbClr val="3A0000"/>
        </a:dk1>
        <a:lt1>
          <a:srgbClr val="FFFFFF"/>
        </a:lt1>
        <a:dk2>
          <a:srgbClr val="000000"/>
        </a:dk2>
        <a:lt2>
          <a:srgbClr val="808080"/>
        </a:lt2>
        <a:accent1>
          <a:srgbClr val="FFFFCF"/>
        </a:accent1>
        <a:accent2>
          <a:srgbClr val="9F0000"/>
        </a:accent2>
        <a:accent3>
          <a:srgbClr val="FFFFFF"/>
        </a:accent3>
        <a:accent4>
          <a:srgbClr val="300000"/>
        </a:accent4>
        <a:accent5>
          <a:srgbClr val="FFFFE4"/>
        </a:accent5>
        <a:accent6>
          <a:srgbClr val="90000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5">
        <a:dk1>
          <a:srgbClr val="002336"/>
        </a:dk1>
        <a:lt1>
          <a:srgbClr val="E8F0F8"/>
        </a:lt1>
        <a:dk2>
          <a:srgbClr val="000000"/>
        </a:dk2>
        <a:lt2>
          <a:srgbClr val="808080"/>
        </a:lt2>
        <a:accent1>
          <a:srgbClr val="FFFFEF"/>
        </a:accent1>
        <a:accent2>
          <a:srgbClr val="00679F"/>
        </a:accent2>
        <a:accent3>
          <a:srgbClr val="F2F6FB"/>
        </a:accent3>
        <a:accent4>
          <a:srgbClr val="001C2D"/>
        </a:accent4>
        <a:accent5>
          <a:srgbClr val="FFFFF6"/>
        </a:accent5>
        <a:accent6>
          <a:srgbClr val="005D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6">
        <a:dk1>
          <a:srgbClr val="002336"/>
        </a:dk1>
        <a:lt1>
          <a:srgbClr val="CFCFFF"/>
        </a:lt1>
        <a:dk2>
          <a:srgbClr val="000000"/>
        </a:dk2>
        <a:lt2>
          <a:srgbClr val="808080"/>
        </a:lt2>
        <a:accent1>
          <a:srgbClr val="FFFFFF"/>
        </a:accent1>
        <a:accent2>
          <a:srgbClr val="003060"/>
        </a:accent2>
        <a:accent3>
          <a:srgbClr val="E4E4FF"/>
        </a:accent3>
        <a:accent4>
          <a:srgbClr val="001C2D"/>
        </a:accent4>
        <a:accent5>
          <a:srgbClr val="FFFFFF"/>
        </a:accent5>
        <a:accent6>
          <a:srgbClr val="002A56"/>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7">
        <a:dk1>
          <a:srgbClr val="000000"/>
        </a:dk1>
        <a:lt1>
          <a:srgbClr val="FFFFFF"/>
        </a:lt1>
        <a:dk2>
          <a:srgbClr val="000000"/>
        </a:dk2>
        <a:lt2>
          <a:srgbClr val="808080"/>
        </a:lt2>
        <a:accent1>
          <a:srgbClr val="EAEAEA"/>
        </a:accent1>
        <a:accent2>
          <a:srgbClr val="4B4B4B"/>
        </a:accent2>
        <a:accent3>
          <a:srgbClr val="FFFFFF"/>
        </a:accent3>
        <a:accent4>
          <a:srgbClr val="000000"/>
        </a:accent4>
        <a:accent5>
          <a:srgbClr val="F3F3F3"/>
        </a:accent5>
        <a:accent6>
          <a:srgbClr val="434343"/>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8">
        <a:dk1>
          <a:srgbClr val="000000"/>
        </a:dk1>
        <a:lt1>
          <a:srgbClr val="E3DABB"/>
        </a:lt1>
        <a:dk2>
          <a:srgbClr val="000000"/>
        </a:dk2>
        <a:lt2>
          <a:srgbClr val="808080"/>
        </a:lt2>
        <a:accent1>
          <a:srgbClr val="EAEAEA"/>
        </a:accent1>
        <a:accent2>
          <a:srgbClr val="065290"/>
        </a:accent2>
        <a:accent3>
          <a:srgbClr val="EFEADA"/>
        </a:accent3>
        <a:accent4>
          <a:srgbClr val="000000"/>
        </a:accent4>
        <a:accent5>
          <a:srgbClr val="F3F3F3"/>
        </a:accent5>
        <a:accent6>
          <a:srgbClr val="054982"/>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9">
        <a:dk1>
          <a:srgbClr val="00009F"/>
        </a:dk1>
        <a:lt1>
          <a:srgbClr val="FFCFFF"/>
        </a:lt1>
        <a:dk2>
          <a:srgbClr val="000000"/>
        </a:dk2>
        <a:lt2>
          <a:srgbClr val="808080"/>
        </a:lt2>
        <a:accent1>
          <a:srgbClr val="FFFFFF"/>
        </a:accent1>
        <a:accent2>
          <a:srgbClr val="60009F"/>
        </a:accent2>
        <a:accent3>
          <a:srgbClr val="FFE4FF"/>
        </a:accent3>
        <a:accent4>
          <a:srgbClr val="000087"/>
        </a:accent4>
        <a:accent5>
          <a:srgbClr val="FFFFFF"/>
        </a:accent5>
        <a:accent6>
          <a:srgbClr val="5600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10">
        <a:dk1>
          <a:srgbClr val="003000"/>
        </a:dk1>
        <a:lt1>
          <a:srgbClr val="9FCF9F"/>
        </a:lt1>
        <a:dk2>
          <a:srgbClr val="000000"/>
        </a:dk2>
        <a:lt2>
          <a:srgbClr val="808080"/>
        </a:lt2>
        <a:accent1>
          <a:srgbClr val="FFFFFF"/>
        </a:accent1>
        <a:accent2>
          <a:srgbClr val="006730"/>
        </a:accent2>
        <a:accent3>
          <a:srgbClr val="CDE4CD"/>
        </a:accent3>
        <a:accent4>
          <a:srgbClr val="002700"/>
        </a:accent4>
        <a:accent5>
          <a:srgbClr val="FFFFFF"/>
        </a:accent5>
        <a:accent6>
          <a:srgbClr val="005D2A"/>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11">
        <a:dk1>
          <a:srgbClr val="000000"/>
        </a:dk1>
        <a:lt1>
          <a:srgbClr val="FFFFD5"/>
        </a:lt1>
        <a:dk2>
          <a:srgbClr val="000000"/>
        </a:dk2>
        <a:lt2>
          <a:srgbClr val="808080"/>
        </a:lt2>
        <a:accent1>
          <a:srgbClr val="D7DFCF"/>
        </a:accent1>
        <a:accent2>
          <a:srgbClr val="661600"/>
        </a:accent2>
        <a:accent3>
          <a:srgbClr val="FFFFE7"/>
        </a:accent3>
        <a:accent4>
          <a:srgbClr val="000000"/>
        </a:accent4>
        <a:accent5>
          <a:srgbClr val="E8ECE4"/>
        </a:accent5>
        <a:accent6>
          <a:srgbClr val="5C1300"/>
        </a:accent6>
        <a:hlink>
          <a:srgbClr val="008000"/>
        </a:hlink>
        <a:folHlink>
          <a:srgbClr val="800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6291</Words>
  <Application>WPS 演示</Application>
  <PresentationFormat>自定义</PresentationFormat>
  <Paragraphs>150</Paragraphs>
  <Slides>1</Slides>
  <Notes>1</Notes>
  <HiddenSlides>0</HiddenSlides>
  <MMClips>0</MMClips>
  <ScaleCrop>false</ScaleCrop>
  <HeadingPairs>
    <vt:vector size="8" baseType="variant">
      <vt:variant>
        <vt:lpstr>已用的字体</vt:lpstr>
      </vt:variant>
      <vt:variant>
        <vt:i4>8</vt:i4>
      </vt:variant>
      <vt:variant>
        <vt:lpstr>主题</vt:lpstr>
      </vt:variant>
      <vt:variant>
        <vt:i4>3</vt:i4>
      </vt:variant>
      <vt:variant>
        <vt:lpstr>嵌入 OLE 服务器</vt:lpstr>
      </vt:variant>
      <vt:variant>
        <vt:i4>4</vt:i4>
      </vt:variant>
      <vt:variant>
        <vt:lpstr>幻灯片标题</vt:lpstr>
      </vt:variant>
      <vt:variant>
        <vt:i4>1</vt:i4>
      </vt:variant>
    </vt:vector>
  </HeadingPairs>
  <TitlesOfParts>
    <vt:vector size="16" baseType="lpstr">
      <vt:lpstr>Arial</vt:lpstr>
      <vt:lpstr>宋体</vt:lpstr>
      <vt:lpstr>Wingdings</vt:lpstr>
      <vt:lpstr>Arial Narrow</vt:lpstr>
      <vt:lpstr>MS PGothic</vt:lpstr>
      <vt:lpstr>Arial Black</vt:lpstr>
      <vt:lpstr>微软雅黑</vt:lpstr>
      <vt:lpstr>Arial Unicode MS</vt:lpstr>
      <vt:lpstr>Custom Design</vt:lpstr>
      <vt:lpstr>1_Custom Design</vt:lpstr>
      <vt:lpstr>2_Custom Design</vt:lpstr>
      <vt:lpstr>Excel.Chart.8</vt:lpstr>
      <vt:lpstr>Photoshop.Image.7</vt:lpstr>
      <vt:lpstr>Photoshop.Image.7</vt:lpstr>
      <vt:lpstr>Photoshop.Image.7</vt:lpstr>
      <vt:lpstr>PowerPoint 演示文稿</vt:lpstr>
    </vt:vector>
  </TitlesOfParts>
  <Company>www.PosterPresentations.com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 Portrait Poster Template</dc:title>
  <dc:creator>Copywrite Digital - Tralee - 066 7128671</dc:creator>
  <cp:keywords>poster presentation, poster design, poster template</cp:keywords>
  <dc:subject>Free PowerPoint poster templates</dc:subject>
  <cp:category>Powerpoint poster templates</cp:category>
  <cp:lastModifiedBy>狮子座</cp:lastModifiedBy>
  <cp:revision>231</cp:revision>
  <cp:lastPrinted>2009-11-10T08:04:03Z</cp:lastPrinted>
  <dcterms:created xsi:type="dcterms:W3CDTF">2009-11-10T07:29:27Z</dcterms:created>
  <dcterms:modified xsi:type="dcterms:W3CDTF">2026-09-14T03:47:19Z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95710131FB6B4769A874EC19184EED38_13</vt:lpwstr>
  </property>
  <property fmtid="{D5CDD505-2E9C-101B-9397-08002B2CF9AE}" pid="3" name="KSOProductBuildVer">
    <vt:lpwstr>2052-12.1.0.28505</vt:lpwstr>
  </property>
</Properties>
</file>